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79" r:id="rId4"/>
    <p:sldId id="258" r:id="rId5"/>
    <p:sldId id="259" r:id="rId6"/>
    <p:sldId id="260" r:id="rId7"/>
    <p:sldId id="280" r:id="rId8"/>
    <p:sldId id="261" r:id="rId9"/>
    <p:sldId id="262" r:id="rId10"/>
    <p:sldId id="263" r:id="rId11"/>
    <p:sldId id="264" r:id="rId12"/>
    <p:sldId id="265" r:id="rId13"/>
    <p:sldId id="281" r:id="rId14"/>
    <p:sldId id="266" r:id="rId15"/>
    <p:sldId id="278" r:id="rId1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10" y="17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EB7898-6276-459B-A045-AD61BD06380B}" type="datetimeFigureOut">
              <a:rPr lang="en-GB"/>
              <a:pPr>
                <a:defRPr/>
              </a:pPr>
              <a:t>26/02/2014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16019A-B6ED-43DA-8256-E63F8C0B1DD6}" type="slidenum">
              <a:rPr lang="en-GB"/>
              <a:pPr>
                <a:defRPr/>
              </a:pPr>
              <a:t>‹#›</a:t>
            </a:fld>
            <a:endParaRPr lang="en-GB"/>
          </a:p>
        </p:txBody>
      </p:sp>
    </p:spTree>
    <p:extLst>
      <p:ext uri="{BB962C8B-B14F-4D97-AF65-F5344CB8AC3E}">
        <p14:creationId xmlns:p14="http://schemas.microsoft.com/office/powerpoint/2010/main" val="3489848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AU"/>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AU" smtClean="0"/>
              <a:t>DF 25.03.2014</a:t>
            </a:r>
            <a:endParaRPr lang="en-AU"/>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BB9C133-A66B-45C5-B1ED-858BBDFD1982}" type="slidenum">
              <a:rPr lang="en-AU"/>
              <a:pPr>
                <a:defRPr/>
              </a:pPr>
              <a:t>‹#›</a:t>
            </a:fld>
            <a:endParaRPr lang="en-AU"/>
          </a:p>
        </p:txBody>
      </p:sp>
    </p:spTree>
    <p:extLst>
      <p:ext uri="{BB962C8B-B14F-4D97-AF65-F5344CB8AC3E}">
        <p14:creationId xmlns:p14="http://schemas.microsoft.com/office/powerpoint/2010/main" val="88373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a:p>
        </p:txBody>
      </p:sp>
      <p:sp>
        <p:nvSpPr>
          <p:cNvPr id="5" name="Footer Placeholder 21"/>
          <p:cNvSpPr>
            <a:spLocks noGrp="1"/>
          </p:cNvSpPr>
          <p:nvPr>
            <p:ph type="ftr" sz="quarter" idx="11"/>
          </p:nvPr>
        </p:nvSpPr>
        <p:spPr/>
        <p:txBody>
          <a:bodyPr/>
          <a:lstStyle>
            <a:lvl1pPr>
              <a:defRPr/>
            </a:lvl1pPr>
          </a:lstStyle>
          <a:p>
            <a:pPr>
              <a:defRPr/>
            </a:pPr>
            <a:r>
              <a:rPr lang="en-AU" smtClean="0"/>
              <a:t>DF 25.03.2014</a:t>
            </a:r>
            <a:endParaRPr lang="en-AU"/>
          </a:p>
        </p:txBody>
      </p:sp>
      <p:sp>
        <p:nvSpPr>
          <p:cNvPr id="6" name="Slide Number Placeholder 17"/>
          <p:cNvSpPr>
            <a:spLocks noGrp="1"/>
          </p:cNvSpPr>
          <p:nvPr>
            <p:ph type="sldNum" sz="quarter" idx="12"/>
          </p:nvPr>
        </p:nvSpPr>
        <p:spPr/>
        <p:txBody>
          <a:bodyPr/>
          <a:lstStyle>
            <a:lvl1pPr>
              <a:defRPr/>
            </a:lvl1pPr>
          </a:lstStyle>
          <a:p>
            <a:pPr>
              <a:defRPr/>
            </a:pPr>
            <a:fld id="{770E633E-3EC4-4103-A696-702AE7B35307}" type="slidenum">
              <a:rPr lang="en-AU"/>
              <a:pPr>
                <a:defRPr/>
              </a:pPr>
              <a:t>‹#›</a:t>
            </a:fld>
            <a:endParaRPr lang="en-AU"/>
          </a:p>
        </p:txBody>
      </p:sp>
    </p:spTree>
    <p:extLst>
      <p:ext uri="{BB962C8B-B14F-4D97-AF65-F5344CB8AC3E}">
        <p14:creationId xmlns:p14="http://schemas.microsoft.com/office/powerpoint/2010/main" val="393407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a:p>
        </p:txBody>
      </p:sp>
      <p:sp>
        <p:nvSpPr>
          <p:cNvPr id="5" name="Footer Placeholder 21"/>
          <p:cNvSpPr>
            <a:spLocks noGrp="1"/>
          </p:cNvSpPr>
          <p:nvPr>
            <p:ph type="ftr" sz="quarter" idx="11"/>
          </p:nvPr>
        </p:nvSpPr>
        <p:spPr/>
        <p:txBody>
          <a:bodyPr/>
          <a:lstStyle>
            <a:lvl1pPr>
              <a:defRPr/>
            </a:lvl1pPr>
          </a:lstStyle>
          <a:p>
            <a:pPr>
              <a:defRPr/>
            </a:pPr>
            <a:r>
              <a:rPr lang="en-AU" smtClean="0"/>
              <a:t>DF 25.03.2014</a:t>
            </a:r>
            <a:endParaRPr lang="en-AU"/>
          </a:p>
        </p:txBody>
      </p:sp>
      <p:sp>
        <p:nvSpPr>
          <p:cNvPr id="6" name="Slide Number Placeholder 17"/>
          <p:cNvSpPr>
            <a:spLocks noGrp="1"/>
          </p:cNvSpPr>
          <p:nvPr>
            <p:ph type="sldNum" sz="quarter" idx="12"/>
          </p:nvPr>
        </p:nvSpPr>
        <p:spPr/>
        <p:txBody>
          <a:bodyPr/>
          <a:lstStyle>
            <a:lvl1pPr>
              <a:defRPr/>
            </a:lvl1pPr>
          </a:lstStyle>
          <a:p>
            <a:pPr>
              <a:defRPr/>
            </a:pPr>
            <a:fld id="{4453D046-FC00-4008-B2BD-52C8C4EB07B1}" type="slidenum">
              <a:rPr lang="en-AU"/>
              <a:pPr>
                <a:defRPr/>
              </a:pPr>
              <a:t>‹#›</a:t>
            </a:fld>
            <a:endParaRPr lang="en-AU"/>
          </a:p>
        </p:txBody>
      </p:sp>
    </p:spTree>
    <p:extLst>
      <p:ext uri="{BB962C8B-B14F-4D97-AF65-F5344CB8AC3E}">
        <p14:creationId xmlns:p14="http://schemas.microsoft.com/office/powerpoint/2010/main" val="414114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AU"/>
          </a:p>
        </p:txBody>
      </p:sp>
      <p:sp>
        <p:nvSpPr>
          <p:cNvPr id="5" name="Footer Placeholder 21"/>
          <p:cNvSpPr>
            <a:spLocks noGrp="1"/>
          </p:cNvSpPr>
          <p:nvPr>
            <p:ph type="ftr" sz="quarter" idx="11"/>
          </p:nvPr>
        </p:nvSpPr>
        <p:spPr/>
        <p:txBody>
          <a:bodyPr/>
          <a:lstStyle>
            <a:lvl1pPr>
              <a:defRPr/>
            </a:lvl1pPr>
          </a:lstStyle>
          <a:p>
            <a:pPr>
              <a:defRPr/>
            </a:pPr>
            <a:r>
              <a:rPr lang="en-AU" smtClean="0"/>
              <a:t>DF 25.03.2014</a:t>
            </a:r>
            <a:endParaRPr lang="en-AU"/>
          </a:p>
        </p:txBody>
      </p:sp>
      <p:sp>
        <p:nvSpPr>
          <p:cNvPr id="6" name="Slide Number Placeholder 17"/>
          <p:cNvSpPr>
            <a:spLocks noGrp="1"/>
          </p:cNvSpPr>
          <p:nvPr>
            <p:ph type="sldNum" sz="quarter" idx="12"/>
          </p:nvPr>
        </p:nvSpPr>
        <p:spPr/>
        <p:txBody>
          <a:bodyPr/>
          <a:lstStyle>
            <a:lvl1pPr>
              <a:defRPr/>
            </a:lvl1pPr>
          </a:lstStyle>
          <a:p>
            <a:pPr>
              <a:defRPr/>
            </a:pPr>
            <a:fld id="{4F1C7A15-6D5C-49C8-A9DF-945B857B97C5}" type="slidenum">
              <a:rPr lang="en-AU"/>
              <a:pPr>
                <a:defRPr/>
              </a:pPr>
              <a:t>‹#›</a:t>
            </a:fld>
            <a:endParaRPr lang="en-AU"/>
          </a:p>
        </p:txBody>
      </p:sp>
    </p:spTree>
    <p:extLst>
      <p:ext uri="{BB962C8B-B14F-4D97-AF65-F5344CB8AC3E}">
        <p14:creationId xmlns:p14="http://schemas.microsoft.com/office/powerpoint/2010/main" val="112610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AU"/>
          </a:p>
        </p:txBody>
      </p:sp>
      <p:sp>
        <p:nvSpPr>
          <p:cNvPr id="7" name="Footer Placeholder 4"/>
          <p:cNvSpPr>
            <a:spLocks noGrp="1"/>
          </p:cNvSpPr>
          <p:nvPr>
            <p:ph type="ftr" sz="quarter" idx="11"/>
          </p:nvPr>
        </p:nvSpPr>
        <p:spPr/>
        <p:txBody>
          <a:bodyPr/>
          <a:lstStyle>
            <a:lvl1pPr>
              <a:defRPr/>
            </a:lvl1pPr>
            <a:extLst/>
          </a:lstStyle>
          <a:p>
            <a:pPr>
              <a:defRPr/>
            </a:pPr>
            <a:r>
              <a:rPr lang="en-AU" smtClean="0"/>
              <a:t>DF 25.03.2014</a:t>
            </a:r>
            <a:endParaRPr lang="en-AU"/>
          </a:p>
        </p:txBody>
      </p:sp>
      <p:sp>
        <p:nvSpPr>
          <p:cNvPr id="8" name="Slide Number Placeholder 5"/>
          <p:cNvSpPr>
            <a:spLocks noGrp="1"/>
          </p:cNvSpPr>
          <p:nvPr>
            <p:ph type="sldNum" sz="quarter" idx="12"/>
          </p:nvPr>
        </p:nvSpPr>
        <p:spPr/>
        <p:txBody>
          <a:bodyPr/>
          <a:lstStyle>
            <a:lvl1pPr>
              <a:defRPr/>
            </a:lvl1pPr>
            <a:extLst/>
          </a:lstStyle>
          <a:p>
            <a:pPr>
              <a:defRPr/>
            </a:pPr>
            <a:fld id="{8DEC2AC3-E613-4639-B7E0-F257FC116D88}" type="slidenum">
              <a:rPr lang="en-AU"/>
              <a:pPr>
                <a:defRPr/>
              </a:pPr>
              <a:t>‹#›</a:t>
            </a:fld>
            <a:endParaRPr lang="en-AU"/>
          </a:p>
        </p:txBody>
      </p:sp>
    </p:spTree>
    <p:extLst>
      <p:ext uri="{BB962C8B-B14F-4D97-AF65-F5344CB8AC3E}">
        <p14:creationId xmlns:p14="http://schemas.microsoft.com/office/powerpoint/2010/main" val="36964424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AU"/>
          </a:p>
        </p:txBody>
      </p:sp>
      <p:sp>
        <p:nvSpPr>
          <p:cNvPr id="6" name="Footer Placeholder 5"/>
          <p:cNvSpPr>
            <a:spLocks noGrp="1"/>
          </p:cNvSpPr>
          <p:nvPr>
            <p:ph type="ftr" sz="quarter" idx="11"/>
          </p:nvPr>
        </p:nvSpPr>
        <p:spPr/>
        <p:txBody>
          <a:bodyPr/>
          <a:lstStyle>
            <a:lvl1pPr>
              <a:defRPr/>
            </a:lvl1pPr>
            <a:extLst/>
          </a:lstStyle>
          <a:p>
            <a:pPr>
              <a:defRPr/>
            </a:pPr>
            <a:r>
              <a:rPr lang="en-AU" smtClean="0"/>
              <a:t>DF 25.03.2014</a:t>
            </a:r>
            <a:endParaRPr lang="en-AU"/>
          </a:p>
        </p:txBody>
      </p:sp>
      <p:sp>
        <p:nvSpPr>
          <p:cNvPr id="7" name="Slide Number Placeholder 6"/>
          <p:cNvSpPr>
            <a:spLocks noGrp="1"/>
          </p:cNvSpPr>
          <p:nvPr>
            <p:ph type="sldNum" sz="quarter" idx="12"/>
          </p:nvPr>
        </p:nvSpPr>
        <p:spPr/>
        <p:txBody>
          <a:bodyPr/>
          <a:lstStyle>
            <a:lvl1pPr>
              <a:defRPr/>
            </a:lvl1pPr>
            <a:extLst/>
          </a:lstStyle>
          <a:p>
            <a:pPr>
              <a:defRPr/>
            </a:pPr>
            <a:fld id="{50F492F2-E1EA-43EB-A3E5-6C75BCFE3DB6}" type="slidenum">
              <a:rPr lang="en-AU"/>
              <a:pPr>
                <a:defRPr/>
              </a:pPr>
              <a:t>‹#›</a:t>
            </a:fld>
            <a:endParaRPr lang="en-AU"/>
          </a:p>
        </p:txBody>
      </p:sp>
    </p:spTree>
    <p:extLst>
      <p:ext uri="{BB962C8B-B14F-4D97-AF65-F5344CB8AC3E}">
        <p14:creationId xmlns:p14="http://schemas.microsoft.com/office/powerpoint/2010/main" val="67076421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AU"/>
          </a:p>
        </p:txBody>
      </p:sp>
      <p:sp>
        <p:nvSpPr>
          <p:cNvPr id="8" name="Footer Placeholder 7"/>
          <p:cNvSpPr>
            <a:spLocks noGrp="1"/>
          </p:cNvSpPr>
          <p:nvPr>
            <p:ph type="ftr" sz="quarter" idx="11"/>
          </p:nvPr>
        </p:nvSpPr>
        <p:spPr/>
        <p:txBody>
          <a:bodyPr/>
          <a:lstStyle>
            <a:lvl1pPr>
              <a:defRPr/>
            </a:lvl1pPr>
            <a:extLst/>
          </a:lstStyle>
          <a:p>
            <a:pPr>
              <a:defRPr/>
            </a:pPr>
            <a:r>
              <a:rPr lang="en-AU" smtClean="0"/>
              <a:t>DF 25.03.2014</a:t>
            </a:r>
            <a:endParaRPr lang="en-AU"/>
          </a:p>
        </p:txBody>
      </p:sp>
      <p:sp>
        <p:nvSpPr>
          <p:cNvPr id="9" name="Slide Number Placeholder 8"/>
          <p:cNvSpPr>
            <a:spLocks noGrp="1"/>
          </p:cNvSpPr>
          <p:nvPr>
            <p:ph type="sldNum" sz="quarter" idx="12"/>
          </p:nvPr>
        </p:nvSpPr>
        <p:spPr/>
        <p:txBody>
          <a:bodyPr/>
          <a:lstStyle>
            <a:lvl1pPr>
              <a:defRPr/>
            </a:lvl1pPr>
            <a:extLst/>
          </a:lstStyle>
          <a:p>
            <a:pPr>
              <a:defRPr/>
            </a:pPr>
            <a:fld id="{252CA429-3FC6-4814-B696-ABBA526A8CFE}" type="slidenum">
              <a:rPr lang="en-AU"/>
              <a:pPr>
                <a:defRPr/>
              </a:pPr>
              <a:t>‹#›</a:t>
            </a:fld>
            <a:endParaRPr lang="en-AU"/>
          </a:p>
        </p:txBody>
      </p:sp>
    </p:spTree>
    <p:extLst>
      <p:ext uri="{BB962C8B-B14F-4D97-AF65-F5344CB8AC3E}">
        <p14:creationId xmlns:p14="http://schemas.microsoft.com/office/powerpoint/2010/main" val="110946299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AU"/>
          </a:p>
        </p:txBody>
      </p:sp>
      <p:sp>
        <p:nvSpPr>
          <p:cNvPr id="4" name="Footer Placeholder 3"/>
          <p:cNvSpPr>
            <a:spLocks noGrp="1"/>
          </p:cNvSpPr>
          <p:nvPr>
            <p:ph type="ftr" sz="quarter" idx="11"/>
          </p:nvPr>
        </p:nvSpPr>
        <p:spPr/>
        <p:txBody>
          <a:bodyPr/>
          <a:lstStyle>
            <a:lvl1pPr>
              <a:defRPr/>
            </a:lvl1pPr>
            <a:extLst/>
          </a:lstStyle>
          <a:p>
            <a:pPr>
              <a:defRPr/>
            </a:pPr>
            <a:r>
              <a:rPr lang="en-AU" smtClean="0"/>
              <a:t>DF 25.03.2014</a:t>
            </a:r>
            <a:endParaRPr lang="en-AU"/>
          </a:p>
        </p:txBody>
      </p:sp>
      <p:sp>
        <p:nvSpPr>
          <p:cNvPr id="5" name="Slide Number Placeholder 4"/>
          <p:cNvSpPr>
            <a:spLocks noGrp="1"/>
          </p:cNvSpPr>
          <p:nvPr>
            <p:ph type="sldNum" sz="quarter" idx="12"/>
          </p:nvPr>
        </p:nvSpPr>
        <p:spPr/>
        <p:txBody>
          <a:bodyPr/>
          <a:lstStyle>
            <a:lvl1pPr>
              <a:defRPr/>
            </a:lvl1pPr>
            <a:extLst/>
          </a:lstStyle>
          <a:p>
            <a:pPr>
              <a:defRPr/>
            </a:pPr>
            <a:fld id="{B62C08A9-9246-4A71-A5C0-6FA967BEA095}" type="slidenum">
              <a:rPr lang="en-AU"/>
              <a:pPr>
                <a:defRPr/>
              </a:pPr>
              <a:t>‹#›</a:t>
            </a:fld>
            <a:endParaRPr lang="en-AU"/>
          </a:p>
        </p:txBody>
      </p:sp>
    </p:spTree>
    <p:extLst>
      <p:ext uri="{BB962C8B-B14F-4D97-AF65-F5344CB8AC3E}">
        <p14:creationId xmlns:p14="http://schemas.microsoft.com/office/powerpoint/2010/main" val="216652090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AU"/>
          </a:p>
        </p:txBody>
      </p:sp>
      <p:sp>
        <p:nvSpPr>
          <p:cNvPr id="3" name="Footer Placeholder 21"/>
          <p:cNvSpPr>
            <a:spLocks noGrp="1"/>
          </p:cNvSpPr>
          <p:nvPr>
            <p:ph type="ftr" sz="quarter" idx="11"/>
          </p:nvPr>
        </p:nvSpPr>
        <p:spPr/>
        <p:txBody>
          <a:bodyPr/>
          <a:lstStyle>
            <a:lvl1pPr>
              <a:defRPr/>
            </a:lvl1pPr>
          </a:lstStyle>
          <a:p>
            <a:pPr>
              <a:defRPr/>
            </a:pPr>
            <a:r>
              <a:rPr lang="en-AU" smtClean="0"/>
              <a:t>DF 25.03.2014</a:t>
            </a:r>
            <a:endParaRPr lang="en-AU"/>
          </a:p>
        </p:txBody>
      </p:sp>
      <p:sp>
        <p:nvSpPr>
          <p:cNvPr id="4" name="Slide Number Placeholder 17"/>
          <p:cNvSpPr>
            <a:spLocks noGrp="1"/>
          </p:cNvSpPr>
          <p:nvPr>
            <p:ph type="sldNum" sz="quarter" idx="12"/>
          </p:nvPr>
        </p:nvSpPr>
        <p:spPr/>
        <p:txBody>
          <a:bodyPr/>
          <a:lstStyle>
            <a:lvl1pPr>
              <a:defRPr/>
            </a:lvl1pPr>
          </a:lstStyle>
          <a:p>
            <a:pPr>
              <a:defRPr/>
            </a:pPr>
            <a:fld id="{93218DFE-AF7F-4B5F-B822-FA5123315557}" type="slidenum">
              <a:rPr lang="en-AU"/>
              <a:pPr>
                <a:defRPr/>
              </a:pPr>
              <a:t>‹#›</a:t>
            </a:fld>
            <a:endParaRPr lang="en-AU"/>
          </a:p>
        </p:txBody>
      </p:sp>
    </p:spTree>
    <p:extLst>
      <p:ext uri="{BB962C8B-B14F-4D97-AF65-F5344CB8AC3E}">
        <p14:creationId xmlns:p14="http://schemas.microsoft.com/office/powerpoint/2010/main" val="359698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AU"/>
          </a:p>
        </p:txBody>
      </p:sp>
      <p:sp>
        <p:nvSpPr>
          <p:cNvPr id="6" name="Footer Placeholder 5"/>
          <p:cNvSpPr>
            <a:spLocks noGrp="1"/>
          </p:cNvSpPr>
          <p:nvPr>
            <p:ph type="ftr" sz="quarter" idx="11"/>
          </p:nvPr>
        </p:nvSpPr>
        <p:spPr/>
        <p:txBody>
          <a:bodyPr/>
          <a:lstStyle>
            <a:lvl1pPr>
              <a:defRPr/>
            </a:lvl1pPr>
            <a:extLst/>
          </a:lstStyle>
          <a:p>
            <a:pPr>
              <a:defRPr/>
            </a:pPr>
            <a:r>
              <a:rPr lang="en-AU" smtClean="0"/>
              <a:t>DF 25.03.2014</a:t>
            </a:r>
            <a:endParaRPr lang="en-AU"/>
          </a:p>
        </p:txBody>
      </p:sp>
      <p:sp>
        <p:nvSpPr>
          <p:cNvPr id="7" name="Slide Number Placeholder 6"/>
          <p:cNvSpPr>
            <a:spLocks noGrp="1"/>
          </p:cNvSpPr>
          <p:nvPr>
            <p:ph type="sldNum" sz="quarter" idx="12"/>
          </p:nvPr>
        </p:nvSpPr>
        <p:spPr/>
        <p:txBody>
          <a:bodyPr/>
          <a:lstStyle>
            <a:lvl1pPr>
              <a:defRPr/>
            </a:lvl1pPr>
            <a:extLst/>
          </a:lstStyle>
          <a:p>
            <a:pPr>
              <a:defRPr/>
            </a:pPr>
            <a:fld id="{133A108F-0037-4BC0-8A86-C6DC67FF3760}" type="slidenum">
              <a:rPr lang="en-AU"/>
              <a:pPr>
                <a:defRPr/>
              </a:pPr>
              <a:t>‹#›</a:t>
            </a:fld>
            <a:endParaRPr lang="en-AU"/>
          </a:p>
        </p:txBody>
      </p:sp>
    </p:spTree>
    <p:extLst>
      <p:ext uri="{BB962C8B-B14F-4D97-AF65-F5344CB8AC3E}">
        <p14:creationId xmlns:p14="http://schemas.microsoft.com/office/powerpoint/2010/main" val="20945507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AU"/>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AU" smtClean="0"/>
              <a:t>DF 25.03.2014</a:t>
            </a:r>
            <a:endParaRPr lang="en-AU"/>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2D95211-7AA0-4426-BE78-7AD7E04F6717}" type="slidenum">
              <a:rPr lang="en-AU"/>
              <a:pPr>
                <a:defRPr/>
              </a:pPr>
              <a:t>‹#›</a:t>
            </a:fld>
            <a:endParaRPr lang="en-AU"/>
          </a:p>
        </p:txBody>
      </p:sp>
    </p:spTree>
    <p:extLst>
      <p:ext uri="{BB962C8B-B14F-4D97-AF65-F5344CB8AC3E}">
        <p14:creationId xmlns:p14="http://schemas.microsoft.com/office/powerpoint/2010/main" val="338916371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AU"/>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AU"/>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AU" smtClean="0"/>
              <a:t>DF 25.03.2014</a:t>
            </a:r>
            <a:endParaRPr lang="en-AU"/>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65B1B6C-7ADD-45B0-8F4B-6A5F00562060}"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40" r:id="rId5"/>
    <p:sldLayoutId id="2147483741" r:id="rId6"/>
    <p:sldLayoutId id="2147483734" r:id="rId7"/>
    <p:sldLayoutId id="2147483742" r:id="rId8"/>
    <p:sldLayoutId id="2147483743" r:id="rId9"/>
    <p:sldLayoutId id="2147483735" r:id="rId10"/>
    <p:sldLayoutId id="2147483736"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260648"/>
            <a:ext cx="7772400" cy="1470025"/>
          </a:xfrm>
        </p:spPr>
        <p:txBody>
          <a:bodyPr/>
          <a:lstStyle/>
          <a:p>
            <a:pPr algn="l" eaLnBrk="1" fontAlgn="auto" hangingPunct="1">
              <a:spcAft>
                <a:spcPts val="0"/>
              </a:spcAft>
              <a:defRPr/>
            </a:pPr>
            <a:r>
              <a:rPr lang="en-AU" dirty="0" smtClean="0"/>
              <a:t>    </a:t>
            </a:r>
            <a:r>
              <a:rPr lang="en-AU" sz="5400" dirty="0" smtClean="0">
                <a:solidFill>
                  <a:schemeClr val="accent5">
                    <a:lumMod val="50000"/>
                  </a:schemeClr>
                </a:solidFill>
              </a:rPr>
              <a:t>SHALOM - PEACE</a:t>
            </a:r>
          </a:p>
        </p:txBody>
      </p:sp>
      <p:sp>
        <p:nvSpPr>
          <p:cNvPr id="92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4BA62DF7-2D56-4388-8843-6A138E9F7398}" type="slidenum">
              <a:rPr lang="en-AU" altLang="en-US" sz="1000" smtClean="0">
                <a:solidFill>
                  <a:srgbClr val="FFFFFF"/>
                </a:solidFill>
                <a:latin typeface="Arial" charset="0"/>
              </a:rPr>
              <a:pPr eaLnBrk="1" hangingPunct="1">
                <a:spcBef>
                  <a:spcPct val="0"/>
                </a:spcBef>
                <a:buClrTx/>
                <a:buSzTx/>
                <a:buFontTx/>
                <a:buNone/>
              </a:pPr>
              <a:t>1</a:t>
            </a:fld>
            <a:endParaRPr lang="en-AU" altLang="en-US" sz="1000" smtClean="0">
              <a:solidFill>
                <a:srgbClr val="FFFFFF"/>
              </a:solidFill>
              <a:latin typeface="Arial" charset="0"/>
            </a:endParaRPr>
          </a:p>
        </p:txBody>
      </p:sp>
      <p:pic>
        <p:nvPicPr>
          <p:cNvPr id="9220" name="Picture 11" descr="\\bje-dc1\Safesync\Team Folders\Share\ADMIN\Logos\BJE LOGOS\BLE Logo BLACK HIGH on transparent 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704540"/>
            <a:ext cx="2016026" cy="90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227763" y="2276475"/>
            <a:ext cx="2592387" cy="523220"/>
          </a:xfrm>
          <a:prstGeom prst="rect">
            <a:avLst/>
          </a:prstGeom>
        </p:spPr>
        <p:txBody>
          <a:bodyPr>
            <a:spAutoFit/>
          </a:bodyPr>
          <a:lstStyle/>
          <a:p>
            <a:pPr algn="ctr">
              <a:defRPr/>
            </a:pPr>
            <a:r>
              <a:rPr lang="en-AU" sz="1400" b="1" dirty="0" smtClean="0">
                <a:solidFill>
                  <a:schemeClr val="accent6">
                    <a:lumMod val="75000"/>
                  </a:schemeClr>
                </a:solidFill>
                <a:latin typeface="Castellar" panose="020A0402060406010301" pitchFamily="18" charset="0"/>
                <a:ea typeface="+mn-ea"/>
                <a:cs typeface="Arial" charset="0"/>
              </a:rPr>
              <a:t>Studies of Religion 2014</a:t>
            </a:r>
            <a:endParaRPr lang="en-AU" sz="1400" b="1" dirty="0">
              <a:solidFill>
                <a:schemeClr val="accent6">
                  <a:lumMod val="75000"/>
                </a:schemeClr>
              </a:solidFill>
              <a:latin typeface="Castellar" panose="020A0402060406010301" pitchFamily="18" charset="0"/>
              <a:ea typeface="+mn-ea"/>
              <a:cs typeface="Arial" charset="0"/>
            </a:endParaRPr>
          </a:p>
        </p:txBody>
      </p:sp>
      <p:sp>
        <p:nvSpPr>
          <p:cNvPr id="9222" name="TextBox 7"/>
          <p:cNvSpPr txBox="1">
            <a:spLocks noChangeArrowheads="1"/>
          </p:cNvSpPr>
          <p:nvPr/>
        </p:nvSpPr>
        <p:spPr bwMode="auto">
          <a:xfrm>
            <a:off x="6516688" y="3986213"/>
            <a:ext cx="22320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defRPr/>
            </a:pPr>
            <a:r>
              <a:rPr lang="en-AU" altLang="en-US" sz="1100" dirty="0" smtClean="0">
                <a:solidFill>
                  <a:schemeClr val="accent6">
                    <a:lumMod val="75000"/>
                  </a:schemeClr>
                </a:solidFill>
                <a:latin typeface="Arial" charset="0"/>
              </a:rPr>
              <a:t>Presented by</a:t>
            </a:r>
          </a:p>
          <a:p>
            <a:pPr eaLnBrk="1" hangingPunct="1">
              <a:spcBef>
                <a:spcPct val="0"/>
              </a:spcBef>
              <a:buClrTx/>
              <a:buSzTx/>
              <a:buFontTx/>
              <a:buNone/>
              <a:defRPr/>
            </a:pPr>
            <a:r>
              <a:rPr lang="en-AU" altLang="en-US" sz="1200" b="1" dirty="0" smtClean="0">
                <a:solidFill>
                  <a:schemeClr val="accent6">
                    <a:lumMod val="75000"/>
                  </a:schemeClr>
                </a:solidFill>
                <a:latin typeface="Arial" charset="0"/>
              </a:rPr>
              <a:t>Rabbi David Freedman</a:t>
            </a:r>
          </a:p>
          <a:p>
            <a:pPr eaLnBrk="1" hangingPunct="1">
              <a:spcBef>
                <a:spcPct val="0"/>
              </a:spcBef>
              <a:buClrTx/>
              <a:buSzTx/>
              <a:buFontTx/>
              <a:buNone/>
              <a:defRPr/>
            </a:pPr>
            <a:r>
              <a:rPr lang="en-AU" altLang="en-US" sz="1200" b="1" dirty="0" smtClean="0">
                <a:solidFill>
                  <a:schemeClr val="accent6">
                    <a:lumMod val="75000"/>
                  </a:schemeClr>
                </a:solidFill>
                <a:latin typeface="Arial" charset="0"/>
              </a:rPr>
              <a:t>of The Central Synagogue</a:t>
            </a:r>
          </a:p>
        </p:txBody>
      </p:sp>
      <p:sp>
        <p:nvSpPr>
          <p:cNvPr id="8" name="Rectangle 7"/>
          <p:cNvSpPr/>
          <p:nvPr/>
        </p:nvSpPr>
        <p:spPr>
          <a:xfrm>
            <a:off x="6380163" y="3257550"/>
            <a:ext cx="2592387" cy="276225"/>
          </a:xfrm>
          <a:prstGeom prst="rect">
            <a:avLst/>
          </a:prstGeom>
        </p:spPr>
        <p:txBody>
          <a:bodyPr>
            <a:spAutoFit/>
          </a:bodyPr>
          <a:lstStyle/>
          <a:p>
            <a:pPr algn="ctr">
              <a:defRPr/>
            </a:pPr>
            <a:endParaRPr lang="en-AU" sz="1200" dirty="0">
              <a:solidFill>
                <a:prstClr val="black"/>
              </a:solidFill>
              <a:ea typeface="+mn-ea"/>
              <a:cs typeface="Arial" charset="0"/>
            </a:endParaRPr>
          </a:p>
        </p:txBody>
      </p:sp>
      <p:pic>
        <p:nvPicPr>
          <p:cNvPr id="92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219325"/>
            <a:ext cx="3600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AU" smtClean="0"/>
              <a:t>DF 25.03.2014</a:t>
            </a:r>
            <a:endParaRPr lang="en-AU"/>
          </a:p>
        </p:txBody>
      </p:sp>
      <p:pic>
        <p:nvPicPr>
          <p:cNvPr id="12" name="Picture 11" descr="\\bje-dc1\Safesync\Team Folders\Share\ADMIN\Logos\BJE LOGOS\BLE Logo BLACK HIGH on transparent 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704539"/>
            <a:ext cx="2016026" cy="90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331913" y="549275"/>
            <a:ext cx="7067550" cy="3921125"/>
          </a:xfrm>
        </p:spPr>
        <p:txBody>
          <a:bodyPr>
            <a:normAutofit lnSpcReduction="10000"/>
          </a:bodyPr>
          <a:lstStyle/>
          <a:p>
            <a:pPr marL="109728" indent="0" eaLnBrk="1" fontAlgn="auto" hangingPunct="1">
              <a:lnSpc>
                <a:spcPct val="80000"/>
              </a:lnSpc>
              <a:spcAft>
                <a:spcPts val="0"/>
              </a:spcAft>
              <a:buFont typeface="Wingdings 3" pitchFamily="18" charset="2"/>
              <a:buNone/>
              <a:defRPr/>
            </a:pPr>
            <a:r>
              <a:rPr lang="en-US" sz="2000" dirty="0" smtClean="0">
                <a:solidFill>
                  <a:schemeClr val="bg2">
                    <a:lumMod val="25000"/>
                  </a:schemeClr>
                </a:solidFill>
                <a:latin typeface="Calibri" panose="020F0502020204030204" pitchFamily="34" charset="0"/>
              </a:rPr>
              <a:t>The Hebrew word for peace, Shalom, does not mean a cessation of war, it comes from the word </a:t>
            </a:r>
            <a:r>
              <a:rPr lang="en-US" sz="2000" dirty="0" err="1" smtClean="0">
                <a:solidFill>
                  <a:schemeClr val="bg2">
                    <a:lumMod val="25000"/>
                  </a:schemeClr>
                </a:solidFill>
                <a:latin typeface="Calibri" panose="020F0502020204030204" pitchFamily="34" charset="0"/>
              </a:rPr>
              <a:t>shalem</a:t>
            </a:r>
            <a:r>
              <a:rPr lang="en-US" sz="2000" dirty="0" smtClean="0">
                <a:solidFill>
                  <a:schemeClr val="bg2">
                    <a:lumMod val="25000"/>
                  </a:schemeClr>
                </a:solidFill>
                <a:latin typeface="Calibri" panose="020F0502020204030204" pitchFamily="34" charset="0"/>
              </a:rPr>
              <a:t> – complete, fullness or perfection.  </a:t>
            </a:r>
          </a:p>
          <a:p>
            <a:pPr marL="109728" indent="0" eaLnBrk="1" fontAlgn="auto" hangingPunct="1">
              <a:lnSpc>
                <a:spcPct val="80000"/>
              </a:lnSpc>
              <a:spcAft>
                <a:spcPts val="0"/>
              </a:spcAft>
              <a:buFont typeface="Wingdings 3" pitchFamily="18" charset="2"/>
              <a:buNone/>
              <a:defRPr/>
            </a:pPr>
            <a:endParaRPr lang="en-US" sz="2000" dirty="0" smtClean="0">
              <a:solidFill>
                <a:schemeClr val="bg2">
                  <a:lumMod val="25000"/>
                </a:schemeClr>
              </a:solidFill>
              <a:latin typeface="Calibri" panose="020F0502020204030204" pitchFamily="34" charset="0"/>
            </a:endParaRPr>
          </a:p>
          <a:p>
            <a:pPr marL="109728" indent="0" eaLnBrk="1" fontAlgn="auto" hangingPunct="1">
              <a:lnSpc>
                <a:spcPct val="80000"/>
              </a:lnSpc>
              <a:spcAft>
                <a:spcPts val="0"/>
              </a:spcAft>
              <a:buFont typeface="Wingdings 3" pitchFamily="18" charset="2"/>
              <a:buNone/>
              <a:defRPr/>
            </a:pPr>
            <a:r>
              <a:rPr lang="en-US" sz="2000" dirty="0" smtClean="0">
                <a:solidFill>
                  <a:schemeClr val="bg2">
                    <a:lumMod val="25000"/>
                  </a:schemeClr>
                </a:solidFill>
                <a:latin typeface="Calibri" panose="020F0502020204030204" pitchFamily="34" charset="0"/>
              </a:rPr>
              <a:t>There are three levels of perfection of relationships:</a:t>
            </a:r>
            <a:endParaRPr lang="en-AU" sz="2000" dirty="0" smtClean="0">
              <a:solidFill>
                <a:schemeClr val="bg2">
                  <a:lumMod val="25000"/>
                </a:schemeClr>
              </a:solidFill>
              <a:latin typeface="Calibri" panose="020F0502020204030204" pitchFamily="34" charset="0"/>
            </a:endParaRPr>
          </a:p>
          <a:p>
            <a:pPr marL="566928" indent="-457200" eaLnBrk="1" fontAlgn="auto" hangingPunct="1">
              <a:lnSpc>
                <a:spcPct val="80000"/>
              </a:lnSpc>
              <a:spcAft>
                <a:spcPts val="0"/>
              </a:spcAft>
              <a:buFont typeface="+mj-lt"/>
              <a:buAutoNum type="arabicPeriod"/>
              <a:defRPr/>
            </a:pPr>
            <a:r>
              <a:rPr lang="en-US" sz="2000" dirty="0" smtClean="0">
                <a:solidFill>
                  <a:schemeClr val="bg2">
                    <a:lumMod val="25000"/>
                  </a:schemeClr>
                </a:solidFill>
                <a:latin typeface="Calibri" panose="020F0502020204030204" pitchFamily="34" charset="0"/>
              </a:rPr>
              <a:t>Between man and himself – the achievement of inner peace, a sense of personal contentment.</a:t>
            </a:r>
          </a:p>
          <a:p>
            <a:pPr marL="566928" indent="-457200" eaLnBrk="1" fontAlgn="auto" hangingPunct="1">
              <a:lnSpc>
                <a:spcPct val="80000"/>
              </a:lnSpc>
              <a:spcAft>
                <a:spcPts val="0"/>
              </a:spcAft>
              <a:buFont typeface="+mj-lt"/>
              <a:buAutoNum type="arabicPeriod"/>
              <a:defRPr/>
            </a:pPr>
            <a:r>
              <a:rPr lang="en-US" sz="2000" dirty="0" smtClean="0">
                <a:solidFill>
                  <a:schemeClr val="bg2">
                    <a:lumMod val="25000"/>
                  </a:schemeClr>
                </a:solidFill>
                <a:latin typeface="Calibri" panose="020F0502020204030204" pitchFamily="34" charset="0"/>
              </a:rPr>
              <a:t>Peace between a Jew and his fellow Jew.  The destruction of the Second Temple occurred because of </a:t>
            </a:r>
            <a:r>
              <a:rPr lang="en-US" sz="2000" i="1" dirty="0" err="1" smtClean="0">
                <a:solidFill>
                  <a:schemeClr val="bg2">
                    <a:lumMod val="25000"/>
                  </a:schemeClr>
                </a:solidFill>
                <a:latin typeface="Calibri" panose="020F0502020204030204" pitchFamily="34" charset="0"/>
              </a:rPr>
              <a:t>Sinat</a:t>
            </a:r>
            <a:r>
              <a:rPr lang="en-US" sz="2000" i="1" dirty="0" smtClean="0">
                <a:solidFill>
                  <a:schemeClr val="bg2">
                    <a:lumMod val="25000"/>
                  </a:schemeClr>
                </a:solidFill>
                <a:latin typeface="Calibri" panose="020F0502020204030204" pitchFamily="34" charset="0"/>
              </a:rPr>
              <a:t> </a:t>
            </a:r>
            <a:r>
              <a:rPr lang="en-US" sz="2000" i="1" dirty="0" err="1" smtClean="0">
                <a:solidFill>
                  <a:schemeClr val="bg2">
                    <a:lumMod val="25000"/>
                  </a:schemeClr>
                </a:solidFill>
                <a:latin typeface="Calibri" panose="020F0502020204030204" pitchFamily="34" charset="0"/>
              </a:rPr>
              <a:t>Chinam</a:t>
            </a:r>
            <a:r>
              <a:rPr lang="en-US" sz="2000" i="1" dirty="0" smtClean="0">
                <a:solidFill>
                  <a:schemeClr val="bg2">
                    <a:lumMod val="25000"/>
                  </a:schemeClr>
                </a:solidFill>
                <a:latin typeface="Calibri" panose="020F0502020204030204" pitchFamily="34" charset="0"/>
              </a:rPr>
              <a:t> </a:t>
            </a:r>
            <a:r>
              <a:rPr lang="en-US" sz="2000" dirty="0" smtClean="0">
                <a:solidFill>
                  <a:schemeClr val="bg2">
                    <a:lumMod val="25000"/>
                  </a:schemeClr>
                </a:solidFill>
                <a:latin typeface="Calibri" panose="020F0502020204030204" pitchFamily="34" charset="0"/>
              </a:rPr>
              <a:t>– wanton hatred.  It is believed that the Messiah will not arrive and herald an era of world peace until Israel is united in the service of God.</a:t>
            </a:r>
          </a:p>
          <a:p>
            <a:pPr marL="566928" indent="-457200" eaLnBrk="1" fontAlgn="auto" hangingPunct="1">
              <a:lnSpc>
                <a:spcPct val="80000"/>
              </a:lnSpc>
              <a:spcAft>
                <a:spcPts val="0"/>
              </a:spcAft>
              <a:buFont typeface="+mj-lt"/>
              <a:buAutoNum type="arabicPeriod"/>
              <a:defRPr/>
            </a:pPr>
            <a:r>
              <a:rPr lang="en-US" sz="2000" dirty="0" smtClean="0">
                <a:solidFill>
                  <a:schemeClr val="bg2">
                    <a:lumMod val="25000"/>
                  </a:schemeClr>
                </a:solidFill>
                <a:latin typeface="Calibri" panose="020F0502020204030204" pitchFamily="34" charset="0"/>
              </a:rPr>
              <a:t>Peace between Jews and Other Nations – numerous laws have been enacted specifically to promote peace between Jews and non-Jews.  Part of the messianic goal is to promote peace amongst all nations.</a:t>
            </a:r>
            <a:endParaRPr lang="en-AU" sz="2000" dirty="0" smtClean="0">
              <a:solidFill>
                <a:schemeClr val="bg2">
                  <a:lumMod val="25000"/>
                </a:schemeClr>
              </a:solidFill>
              <a:latin typeface="Calibri" panose="020F0502020204030204" pitchFamily="34" charset="0"/>
            </a:endParaRPr>
          </a:p>
        </p:txBody>
      </p:sp>
      <p:sp>
        <p:nvSpPr>
          <p:cNvPr id="184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19185561-9F1B-43E0-9CB6-A26DBD4A7F24}" type="slidenum">
              <a:rPr lang="en-AU" altLang="en-US" sz="1000" smtClean="0">
                <a:latin typeface="Arial" charset="0"/>
              </a:rPr>
              <a:pPr eaLnBrk="1" hangingPunct="1">
                <a:spcBef>
                  <a:spcPct val="0"/>
                </a:spcBef>
                <a:buClrTx/>
                <a:buSzTx/>
                <a:buFontTx/>
                <a:buNone/>
              </a:pPr>
              <a:t>10</a:t>
            </a:fld>
            <a:endParaRPr lang="en-AU" altLang="en-US" sz="1000" smtClean="0">
              <a:latin typeface="Arial" charset="0"/>
            </a:endParaRPr>
          </a:p>
        </p:txBody>
      </p:sp>
      <p:pic>
        <p:nvPicPr>
          <p:cNvPr id="18436" name="Picture 7" descr="https://encrypted-tbn0.gstatic.com/images?q=tbn:ANd9GcTAqZAyEWqx5LB1qIXMSWpREWImPG07W4TFNr0g1jqYcd4wxG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292600"/>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258888" y="549275"/>
            <a:ext cx="7129462" cy="2374900"/>
          </a:xfrm>
        </p:spPr>
        <p:txBody>
          <a:bodyPr/>
          <a:lstStyle/>
          <a:p>
            <a:pPr marL="109537" indent="0">
              <a:buFont typeface="Wingdings 3" pitchFamily="18" charset="2"/>
              <a:buNone/>
              <a:defRPr/>
            </a:pPr>
            <a:r>
              <a:rPr lang="en-US" sz="1600" dirty="0">
                <a:solidFill>
                  <a:schemeClr val="accent6"/>
                </a:solidFill>
                <a:latin typeface="Gill Sans MT" panose="020B0502020104020203" pitchFamily="34" charset="0"/>
              </a:rPr>
              <a:t>The Hebrew word for peace, </a:t>
            </a:r>
            <a:r>
              <a:rPr lang="en-US" sz="1600" i="1" dirty="0">
                <a:solidFill>
                  <a:schemeClr val="accent6"/>
                </a:solidFill>
                <a:latin typeface="Gill Sans MT" panose="020B0502020104020203" pitchFamily="34" charset="0"/>
              </a:rPr>
              <a:t>‘</a:t>
            </a:r>
            <a:r>
              <a:rPr lang="en-US" sz="1600" dirty="0">
                <a:solidFill>
                  <a:schemeClr val="accent6"/>
                </a:solidFill>
                <a:latin typeface="Gill Sans MT" panose="020B0502020104020203" pitchFamily="34" charset="0"/>
              </a:rPr>
              <a:t>SHALOM,’ comes from a root meaning ‘completeness’ and ‘perfection’. So when there is peace in Jewish terms, that means things are perfect: there is calm, security, prosperity and a general feeling of physical and spiritual well-being. It doesn’t just mean there is no war. </a:t>
            </a:r>
          </a:p>
          <a:p>
            <a:pPr marL="109537" indent="0">
              <a:buFont typeface="Wingdings 3" pitchFamily="18" charset="2"/>
              <a:buNone/>
              <a:defRPr/>
            </a:pPr>
            <a:endParaRPr lang="en-US" sz="1600" dirty="0" smtClean="0">
              <a:solidFill>
                <a:schemeClr val="accent6"/>
              </a:solidFill>
              <a:latin typeface="Gill Sans MT" panose="020B0502020104020203" pitchFamily="34" charset="0"/>
            </a:endParaRPr>
          </a:p>
          <a:p>
            <a:pPr marL="109537" indent="0">
              <a:buFont typeface="Wingdings 3" pitchFamily="18" charset="2"/>
              <a:buNone/>
              <a:defRPr/>
            </a:pPr>
            <a:r>
              <a:rPr lang="en-US" sz="1600" dirty="0" smtClean="0">
                <a:solidFill>
                  <a:schemeClr val="accent6"/>
                </a:solidFill>
                <a:latin typeface="Gill Sans MT" panose="020B0502020104020203" pitchFamily="34" charset="0"/>
              </a:rPr>
              <a:t>In </a:t>
            </a:r>
            <a:r>
              <a:rPr lang="en-US" sz="1600" dirty="0">
                <a:solidFill>
                  <a:schemeClr val="accent6"/>
                </a:solidFill>
                <a:latin typeface="Gill Sans MT" panose="020B0502020104020203" pitchFamily="34" charset="0"/>
              </a:rPr>
              <a:t>Hebrew, to ask someone how they are (“How are you?”) we say “</a:t>
            </a:r>
            <a:r>
              <a:rPr lang="en-US" sz="1600" i="1" dirty="0">
                <a:solidFill>
                  <a:schemeClr val="accent6"/>
                </a:solidFill>
                <a:latin typeface="Gill Sans MT" panose="020B0502020104020203" pitchFamily="34" charset="0"/>
              </a:rPr>
              <a:t>Ma </a:t>
            </a:r>
            <a:r>
              <a:rPr lang="en-US" sz="1600" i="1" dirty="0" err="1">
                <a:solidFill>
                  <a:schemeClr val="accent6"/>
                </a:solidFill>
                <a:latin typeface="Gill Sans MT" panose="020B0502020104020203" pitchFamily="34" charset="0"/>
              </a:rPr>
              <a:t>shlomcha</a:t>
            </a:r>
            <a:r>
              <a:rPr lang="en-US" sz="1600" dirty="0">
                <a:solidFill>
                  <a:schemeClr val="accent6"/>
                </a:solidFill>
                <a:latin typeface="Gill Sans MT" panose="020B0502020104020203" pitchFamily="34" charset="0"/>
              </a:rPr>
              <a:t>?” ‘</a:t>
            </a:r>
            <a:r>
              <a:rPr lang="en-US" sz="1600" dirty="0" err="1">
                <a:solidFill>
                  <a:schemeClr val="accent6"/>
                </a:solidFill>
                <a:latin typeface="Gill Sans MT" panose="020B0502020104020203" pitchFamily="34" charset="0"/>
              </a:rPr>
              <a:t>Shlomcha</a:t>
            </a:r>
            <a:r>
              <a:rPr lang="en-US" sz="1600" dirty="0">
                <a:solidFill>
                  <a:schemeClr val="accent6"/>
                </a:solidFill>
                <a:latin typeface="Gill Sans MT" panose="020B0502020104020203" pitchFamily="34" charset="0"/>
              </a:rPr>
              <a:t>’ literally means ‘your peace’, so we are actually asking them “How’s your state of peace?” This shows how important living in a state of peace is in Jewish thinking. </a:t>
            </a:r>
          </a:p>
          <a:p>
            <a:pPr algn="just" eaLnBrk="1" hangingPunct="1">
              <a:buFont typeface="Symbol" pitchFamily="18" charset="2"/>
              <a:buChar char=""/>
              <a:defRPr/>
            </a:pPr>
            <a:endParaRPr lang="en-US" altLang="en-US" sz="1600" b="1" dirty="0" smtClean="0">
              <a:solidFill>
                <a:schemeClr val="accent6"/>
              </a:solidFill>
              <a:latin typeface="Gill Sans MT" panose="020B0502020104020203" pitchFamily="34" charset="0"/>
            </a:endParaRPr>
          </a:p>
          <a:p>
            <a:pPr marL="109537" indent="0" eaLnBrk="1" hangingPunct="1">
              <a:buFont typeface="Wingdings 3" pitchFamily="18" charset="2"/>
              <a:buNone/>
              <a:defRPr/>
            </a:pPr>
            <a:endParaRPr lang="en-AU" altLang="en-US" sz="1600" dirty="0" smtClean="0">
              <a:solidFill>
                <a:schemeClr val="accent6"/>
              </a:solidFill>
              <a:latin typeface="Gill Sans MT" panose="020B0502020104020203" pitchFamily="34" charset="0"/>
            </a:endParaRPr>
          </a:p>
        </p:txBody>
      </p:sp>
      <p:sp>
        <p:nvSpPr>
          <p:cNvPr id="194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3FBC0ADE-E578-4B1B-ACC5-E74EFF13C027}" type="slidenum">
              <a:rPr lang="en-AU" altLang="en-US" sz="1000" smtClean="0">
                <a:latin typeface="Arial" charset="0"/>
              </a:rPr>
              <a:pPr eaLnBrk="1" hangingPunct="1">
                <a:spcBef>
                  <a:spcPct val="0"/>
                </a:spcBef>
                <a:buClrTx/>
                <a:buSzTx/>
                <a:buFontTx/>
                <a:buNone/>
              </a:pPr>
              <a:t>11</a:t>
            </a:fld>
            <a:endParaRPr lang="en-AU" altLang="en-US" sz="1000" smtClean="0">
              <a:latin typeface="Arial" charset="0"/>
            </a:endParaRPr>
          </a:p>
        </p:txBody>
      </p:sp>
      <p:pic>
        <p:nvPicPr>
          <p:cNvPr id="19460" name="Picture 6" descr="Shalom-in-Jerusalem-Ham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225" y="3213100"/>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7" descr="data:image/jpeg;base64,/9j/4AAQSkZJRgABAQAAAQABAAD/2wCEAAkGBhQSERUUExQVFBUWFxkYFhUYGRgXHBocGRwXFxkcHBwbHjIeHhsjGxgXIi8gIygsLC4sFiAzNTAqNyYrLCoBCQoKDgwOGg8PGjEkHiQsKiw0LTIsKSwqKSkqLywsMCwpLCwpLCwsLCwsKSwsLCwsLCwtKSwsLCwsLCwsLCwsLP/AABEIAIwA3AMBIgACEQEDEQH/xAAbAAABBQEBAAAAAAAAAAAAAAAFAAEDBAYCB//EAD8QAAICAAUCBAQEAggFBQEAAAECAxEABBIhMQVBBhMiUTJhcYEUQpGhUnIHI2KCscHR8BYzQ+HxFTSSotIk/8QAGgEBAAMBAQEAAAAAAAAAAAAAAAIEBQMBBv/EACkRAAICAQQBAwMFAQAAAAAAAAABAgMRBBIhMUETUYEUImEFMqHB8JH/2gAMAwEAAhEDEQA/APccLCwsALCwsLACwsLGZ8SeLhAzRpWpQC7HcLfAA/M1b12Fe4xCdigsyJRi5PCNLeFePKo/HLs9fimv6Rgd6oVYv641/QPETvKI5CGVwfLcCjagFlatuDYI9jivXq4TltR1nRKCyzT4z/jDxC2UiVkXUWbTdWF2vf5ngbjB/GI8UHzM4qMfRGoNb7WruzbctSVZ4F1yce6ux11trshUk5c9E0P9Ii6UDQya2B2GleK7MQaI/wB98AumdazEebMkvmMjyMQobURHvQ0AbkbcE8ce8WW8TRCGSXzIoWHwRaNbNS2NTHc3dbVWJ8h1dM/kzNp0lbsAnZl32PcG8Z2rWsphG2xcHauyptxSPSMtmFdVdCGVhasDYIPBGJcYjw/4jiglnhlkVUDApZ/MdWtRXtSk/N8bOGdWUMpDA7gg2DjT096ugpefY4zg4PBJhYa8PeLBzFiLM5pI1LOyoo5ZiAB9ziXAnqcT+dFIEMiqsgpdNq7aNLgMaOwce41fM4AKJIGAINgiwR3B4w94yVZ1x/1lJD6bMI0sHKqZKHwaNLAKDdt8sSyJnCWK+YPjD2Y6ILgL5I3ohAxtzyQDfYDQx55SHN0EJDE9tIBP2o3jjp3UlmXUquBsRqUrYYWCL7Efp3rAfpPS2aPNxyLJGssjaCz6mKtGi6rBseoNteK3S+kTiJbaVSrZeoi4ICqsYl+Z31nnsK5Ngau8RZrMiNGdvhRSxrfZQSf2GMv07J5oks8kok1hZFCaV0sxJKl2IalqitUOQTxJ1HIZhtcTCV4CJFXQ4DtrWMKGYkNpBMu4N/DzgDTxShgCOCAR9DuMd4zXQOnusqu8VMYV1O2nUr6Y1KKQfUh0k0a0le+rbS4AWFhYWAFhYWFgBYa8U+r9TXLxNI3AoAdyxNKo+ZJAx511Txg53kzDITvoiKhV+Woi2+uK12ojVwzrXVKfR6dLIFBJ4HOPH/GsZfOyJEyyB2VxpIamK6WU0bBGlTVfmxdm8WZhomhilZgyD+sYDzEDXsrbBidqJFjTvdjA/PSHp6KkQX8TNbF23CKCLod2JYD5kE79+Lf1bVUFyd4QdT3M4HQkhi8qeaGDUdZBCmQsO4s2BvXGCHRQ2uGaKZJ1iYtSgHcqUo6W1A0T2O+BHW4cuIxFFUspozZgnUxPJ9XzN/pQxlek9WOXzgZK3B1exC70T7EY1F+kLZvi/uRJ3uzhnur+O4Ui1uGBugqjVqN0QtcsDypph7Yx/WuuZjzHzLwKgDBBHZMukaghI+AkgtYHAPI5xd6uEOluA7Rhvf1EBG/mRipB+owDyrPJTSKHdSUIGkKCu1AHhdu14wbrJ2tQ4x5MvWylQt0PJTk8G5ef+sVpljf1BYzGV77KWII/vDau+CUGdy2WiWCPTHGpHoRjK70b30ihZ55v3GBuUVHMqLJ8OnSdhqYDS4Bri1X0jveJ0gA1I51FAh1kAF1Ngk6RzsePcYrau6+xKNkspM0NDGFkFPHJNkJJ5DGyRssaWITJSsw9OoGgLvSpB+u+94PdM8UTQs+rLmMMEOhroudd0ygrqNcX2B74kjzIWMvTBFXWwTZnd7On5BRQoVyPbFrLZ+LRCX1QtMaRSSd/qdv15vGrDSxi1Jdl6UVJcoI5/wAaCJFLJpLC7ZqQAAEnX/lz3wW6R1TzlsqFYUSAdQo8EHuDjLdU6V5hCyAMPStcLu2zge4att8aro+WRUDIgTXRYAVvwf8APFvDKV0a4x+3snz+dEUZcgmqAUVbMSAqi9rJIG/vgXF4pGpkkjdGUMzV6wqq5TUSO1DV9D3o4LZzJLKml7qwdiQQVIIII3BBAxWy3QoU1aU+JSrWS2oEkm7O9km/riRUIuh9dXMhmRWCjSQxqiGBOxG1juO1jAGLxQ6+Q7ayGild0AHLeTIhbb0qiswvgC/lg9DPDl0kQysRCgd9TF2RCG07neqRq77HE+X6TEhUqu6gKNydgoTv/ZAH2wBUPiJRMsOnVJSagp1BdQJ27lRW7UALGOU66EmmWTVoVwBJXoQeWr0T7k6j+nuMWsn0VImBjLqAAugMdJA2Wx8hsK7AXdCuc3l8v6xIVIkdNSsQfUQEQV2ugMARL4miJC6ZQ506YyhDNrDsprtYjf4qrSbrEE3jCIMqhXZzepBWpabyyK/M1hth2Un2u9lehxR6dINqQ2pmZmJClBbMSTSsRue+Isr0+JpDNHqRizB6JXXpJBDDuAQSPqfc2BbyvU45CAjBrQSCt/SxIU/ejX8p9sSZTPRygtG6SAGiUYML9rB5+WKfR+kCEyt+aWQuaJIA4UC+BW5A21Ox74IpGBwAPptgDrCwsLAEMmaVWCllDN8IJAJrmh3x28gAJJoAWT8hjy/+kdnOeWjWiIUd9iSxsHsQReNbkutjM9Okc/GInWQdw2k9vnz98VY6hOcoeUd3S1FS9zP5/wAUnP5WUpGQ0LiTRuS8W4DAfxDYkdvvjDpkXkYPHpYimFkaGB2Fk7AE/Ce9GsGPBmdGXzIkJJAXQ6/zAaee1jn5YPZ8RSMrQIuXL0XsA76iFZE7tWr25+4p1Qeoasb5Rbcvp3hdAiOBkeR5NmDBmW/hU0Ab40hRZI9j9MVv6RMkdKT0Siq0ctC9FkMkn8oIIP1BwY6n0+RCZ2RlbU0elnD+YqkKrADZdYb9wK3x3k88ETS5pVJSydQXSSpVm42qgx2Nb0eesJy0l+/BBz9VHjs/XGX4SDYFkGx+uCvg7wpLmpvMlVkh/MzArr/srfN9yNq+uPTk6ZlVOtcvACdy4VN/ndV35xBm+tazoh0yN73aJ9SOT/ZH7Y1NT+uqUHGqOG/JGFQ/VMxcioPy+tu9Bfgv6tx/IcZDNzl5ZQTJ5QdwAofQzE2xJArY2KutjfOxHPZhiTFExMjm5JdvTe2quLoUF7VgvkelFFEa3pUAD32+Z98fNept5R1nTGaxNATIldu59lrRS2V+W3Nit8XvLbUzOvKBaZXGqyfTxsK31AHtziXN9Ja9cQpgDa8BifpwfY466b1Wd43ZWogqirIl7AAAHTR1BiR+mJ0wjbJuZ2prjDiIX6D1cCQxufiF3RFEc3e+kg2D8qOLnUuoZZmjZtTFDasqmt9judiu3b2xD+Al0q0wW61GOrr+c8gf2R7bk4bqXTW8tFKl5JOaHqAY+o+wAWh7Wca+5pELJYacWWc71xPM1GxGoFuQQDpbUQCeWJ0gAfM413SoysS3QJ9RA4tjqP8AjjD/APpxJ1q51g6bsObajp1tfysChjW9FtKjuxpBX7bMPpdEfXE4Sy+SrcljgL4WGBw+OpUMp4i6LLqzLQRKzZnLiJm2BUp5nPc6hJt81F7HC6v0WewiNI0GslhYkf1KB+dh6QwY96LjahjSZzNCNCx4BF18yBf2u8Ceq+J1VKgKySMsuj+HVGG+I/zKRXej7YAbpskozBgLFo4VsyGiz69o1J/iUK5bbe4z3OKOe8PtI8p8hGCsksZk0FmdZA7Krc6SEWtW6n3FVMfEPlyoWHofL+dJoAYKbQF2bnSFP1IHG2DuY6jHGadgp0M+/wDClaz9rF/XAAGXITuS7x+kvqaFXClhp0pbA7stbrdEnY7DEnTekyRzCVgWLPKCpOrQruzoydl5pgOdv4d7Q8Uwl0SpB5h0xkoQHIIDaSfa979jV1gllMyJASOzMv3UlT+4wBMMPhYWAFhYWFgDzr+kfIt5mtdiyCj7aC3/AOv8cV/CeYKyNDVLNGyn5MoOn9QT+2NR43y1xK/ZWpjV+l/Sf8v0xl81lAEjkVtLBgpI39S+pTXyZR9QTjFuhttcvn4NapqdG3yUunZBQJGYqrenY9/l9ORzgrKVjiWfQkgkbyfKo8LrY6nIuxRogcE3d7D4c8dEnpAs0Rt6d99zt6ePscE+nPeWkRR5jiTUhFaFIAUlmO2mua33Nb4lpJ+Ec9Vua5H6WrTsJJ6VR8MWpn3u7Yt7dgK+d0KB+Is6uWzBWEX5g1BLNBiTqJJ4U7n/AM4jXxtGi6vJm3AYKNNG9xuTqH0Ivfg4ByvJKRJMAJXABUXSBRwLPvvz+au2Ouptg6/dlbT1zUssS9StfNly8RBXUSooitJumGk/FztVYmbrE8w0qnkqdjwW+1bDF9MgDFKvvGy0O1jtiXwzFriR+LQH9sZzllZwXei54b6AI1F8/rv7n540JQAUKGKSy1xh3zNjBSSItNjZgqBuSCN70lh96H+d4hQRIwDa/OmIdYUr4o6p2LVW+n02Ph4NHHTyUpI3oA171vX3rFzr3RspmFVpPNWRdRRo9QJRzr1HYjTRu+xBHyxf0UYyyyO6MZJWN4/BP0lXnVmEisYxpOq2Hmj4taE6lHwmgzX7+8cKBVb8TMplatVndqHOldyCTsBsBQ23wX6L4Wy+Ry7oLZWOt2fck1Q/agABgH1CNo5Ihqp/ItgwQm9XpHv3bg9jjRccHFOLsxB8eC9GioAPhC2QP7R5Jra62AGwvvhj1IggjcnVQurFANXz4r51gHm8y1DW4JutKbk89+APck42HhnJDyllO7Oo+ij+Effk8k/YCMctlm5Rrhl85CHSo2WJQ1g+zGyL7E++LmB3VstI5iCMyrr/AK3SQpKaH2vkerTutHAWTp+c1lAX0L/yJRIAFGokmUE6npdKqDd6TdE3jsZb5NNmsssiMji1YFWHuDscUo+gwrIZAgDenuaGgOq0LobO31vfFbrvTZpXDRu6aYJgultIMrGIxlh3rS3O25u7wF610zOP5sYVpQEYZaQyIoDkhg0oFURsFIU8Nxd4HgVyvScnGGZSulwcubclSC2jy9z2I0he3Axc6z0gTiJTWlZFZtyDS2dI9wxpSDsVJwEk6C4VoVy6GNJjmVb0AOxlEoRV7NWsFmrfTRNmmznT81M0pYSRs0beTpK0tKwVWfV6WLEFqG+1MQNgDn/DcFk6SSTdl3JX1azoOr0eqj6a4HsMTZTLRZYLGg0B3YgCzbNqdjv3NMSfcn3xBP051gYIzySbOutzuy6TV9lJXjjc7VtgXL0rMzTRidm8uNj6o28sPrWSydJ1DR6FG4JsnvgDTySBQSTQG5J+W+GhmDqGUhlYAgjgg7gjGTj6RmHZVzEZkYFVMutdHlhCrem/jYsxPp9t9gME/DgnjRIZIQixxqgdWUglAASADelrtdr2awNrAOYWFhYAizGXV1ZGFqwII9wdsec9T6e+UHllWe2AjbkSd1s/lZQN/cXXy9KOMh49hMiQkWFWQ6ubCkUzbbihYv8AtD3xU1NSnHPlFnTWbZ4fTPOlisPLIjTBN5CrKsYYfEBZ9R/kGntZq8EP+GxGrzArUsdq6grWqtiP5Sa54bud5E8AlwqjMkQ8FdI1Ae3NA17jFrxD1ZUykaBNJYDy01BrKAV89A5LNXYDc1ihONa/Z8mzqJV4UankgznT1BIr83p+inFWKCufteJch1mSey6RxspKklm03zsK1E0RtwLq7xfgy7uqsDGb20EMpFb1ZsDFJ0y5aKbsjF4ZHl106r/MD/ocddIygihRb+FaOIGelGnewCPp9++HWfj+YD9v9cc92OCWAg8g7f7+WOFloYpx5zjnev8Af15/TDfiKA/x+ePNx7tL3nhVLUTxxQ5NXZ2oXZJxouh5HMxJtmIJIjZWMqaVT2EgPw8ncHn2xkhm6O23+9/r9McZeBFzEUsmry1ca1BPl01rbJdEAkG/lfbF3S3xhLD8nC6tyRvEybqoKQoW5W5XdB7FQ3H2Axw/TPLVnmfzHc29jbYVQ9lA4H+eC8ucC/tXtgF1POGQHSSF7kj9h7k3wNztjaeDO58FaXLxspVpA0qNpiUAAlbBWwN2sb39Ttgt0SCZF0n4LJsijub4vjc13xB0WGQSsXRgSN9SrSgaVVVcGySBZG4+nfQI1i8Sh7knN7drOhh8LCxMgLCwsLACwsLEWYkoE+wsnbavrgCvlOsRSO8aSKzxmnXuv2Pb58YuFseLT+a0s2bjLxLr1eYCvwsQQCLsBhW/A74v5kZryNRnlMDoS+hiWOrfhhqX6qw5PtjNevjHOTS+hzhqXZ6bkuswzO6ROHaOg+ncAntfF7cYunHln9HE34aaZdFqVi4MaaVJc6iGayN+3sfljfReJ8u+XfMRyCSJNVsvuvIGLNN2+G5lfUUenNxjyvcdOsXmjABwtk/p9q3wUxivC0suYzEs7ekVpNcAnSQoPfSBue5ONqMe6ex2R3fn+DndDZLb/sivGO8c9XkH9VE2j03Iw+KjdKPYGjZ54rGi62W8ltJK8WRyBfq/a8Y7xJlY7DRsGDLTkEmiPhJ9gbIs9/rjhrJyUGok9PGLmtxh4sjI5WpXhWq3Y1R235JPyxd/9HBYxq5lfhpBqLWboAvYuxd3Q9t8dPMEiYOjs2rUNNbelVo7+4sdtz7YteDWVWkiZqdyH8xeQ9AMt9iAF29j2xnQcXFL/pYsc1JvpF5ej5fL/wDuAGdxYjjiaUgDljQLVe5NgE4rdXyYSHzctIyAFLogq6ttrXVZQggggVwbHGO/EnQJ5Z2kgzCQtIiJKjs6UFvdGUepTfGx/XHWeyvlZR8tGTIwiIZyNI1O2su17Kt3Q5Nngb4u2VVqtbX9zPHtUU08sDSS+kAbaaF/7/zwvO9TnVtZA7YqyW6gjg0Sf3xHFk3Ox2sn9x/rjH2+5aTLxnAAU33IP7jDDPXYqvbv9sQnpzEqarkfri5lsiFBLkAc7/8AfEMc4RLKGyzszH2Pb/THfXOpGNPJT/muKuvhU8se1+w7n6HEfUeotFHqSJtJ4mZWEfsTfJPt2P74oZHp7/G51MxtnJ/Sq2+w+WLMa3BbpHJzUuEHchms2qqsWYdANtJ0uPkRqGoC+wPyxrfDmWM7rKWOuMgSK9uwYChoN0qNzsBd78bZnp0mgAnYDm/97Y03gs6p8wwBAARGvuw1Nz39LA/3sXNJbJySZVugksmvxXzHUY4/jdV+pAxX8QZ0xZaSRQSVUkVQP748xj6YsjIcxqkkkbZwCyikDeq9gN9qxd1Gp9J4S5IUUeostnrcGZVxasGHuDeJLx44nVJshMPKOpSzoyk0DQVtXc0L096oY3Xhnx0uafy2QxPWwJ5Pt/349u+FOqjZ32LdM48x5RqsLDDD4uFUWKnVMuZIZEHLIyj7gjFvDY8aysHqeHk87yuYAyzotLIbAUjfUdgPnR2PtWLfUOohoilVIVK6COCRR340i+f0xX8VrmjNIYctpI+Fx6hLtfqrYe184GgTSoG8ztudABFcg33B2x8lqoSpeM8G5VFWJSyB+t9QKExxgHzE0yb0QgZTQ2r1VX64JdK6kTkpMtHExlkfVQFgr6b0ni9gN6q7O2+BzdKAJdjrY8k98ddMymaaVWyokGm9bpW2uqWz3oWa+XvizTdvxjnjHwdpQSjj5z+T1Tw30wwZdEatfL1xqbc/ucFcDfD/AJ/kL+IrzN+4JrtqrbVXNYJY+irSUVg+fsbcm2csgIo7j2xUfKxRRuRGoWmLAKNxuTeLuIswLUitViiPe8etZIpnh8nRp29cZYM3r0KDQLAtQAFAC/hHtglL04EqFJVaUqw2O4DBiR+a979zg4vTJIpR5iS+UgtnWRlDhb2KBgNRFDf3xxlclK7NAYdQAJBjorFe+n1Va70tb0OBjHjRJcPstW27+hZcTiO3zTFB3ATU33rnEkWSLjyYiVR45XZ9ZMjOACLsXRJ3N70BhZmCOGNUzCS0b02hsna6Kmr398GvB2WV7lVWVF1RpqrUd/WxA4+FQBfGLUKodc5K26WTyjImfyUaNxWlTRUHkDbY1+3bFiPM5pj6DGTdcHnvXuRjUzdGEUssQGnSxofJiSCPlR/xxI2RAj0BLO2wOm/lftjPUcz2vg0t/wBuQR4ZymYzU6wzS+UrIzBo0AJ0FdgWBABB5rf5Y9F6f4Jy0Ta9HmP/ABSHWftew+2Mt0EiOVZApADMAlkmgCrAf3tJ22FY3vT+opMLXtyDyMaNNdSlseG0UbLm3wyy0QIogEe3bGdz3giHdoQIWJuqtP8A4cD+7WNHqxSzXS9Zsu9fw3t+mLkq4zWJHJScejLHwnmWYCoYx3cOz7dx5ZUA38zt/jp+ndOXLRrHEhI7nYb18TfWq2/YYuZeAIKFn5k3jtmrEK6YV/tJSnKXYGzWfia8vJKNTrVHZgT2NbDkVjAplZsrMcq0go7RtTA6QLBLjY8kVQI9z2u+OoZ4C5gjLLJbF9NkNfc9qG9nA6fxembMcObjN6iomiI1hgVF6eKOr3vbGXbKVkmprD8flF+mDUcrlMtZroar6pG1miAANh7gf7s4G9NyBbN5YKp1a2YGrAQadyPa+P8AzjbZHwewFTTljqNaAPh/LuRd1zgrlvDeXR1dIgXUfGSSTzVk8129rwp0Nm5Skc3qIx6DIw+ONf2wzyAbd+wxtFHJJjknDeYPfEE5U0TuATfyNYHjZOCDgTn/AA2jszqSjN8VUQ31U7Xtzzi5l6vYg1YJ9zt/gPfE34tdt7uqrfnj7bYhZVGaxJZJQsceUzyzoeQllzXlzNpQ6r0DSQV55v5jHpnSchFFHoiUBeb9yeST3J98U/8Ah+Bp/P0nXVEEkDfuV99sFFsDcA/y7fscVtLpVSnws/0WdRqXa17E2FiJUN2T9u3/AJx3qxcKp1hjgH1HPZtJECjLhZJfLUnzGNaWbUaoXa1Q97vti/0jONJEGcANbA6br0sy2L3o1eAJM9kFlUqxOk7EA1f1xJl8sqClAA+WOI+oxtIYxIhkAsoCCwAoWRyNyOcVvEPUWgy0sqgEohYA8be+AIet9NefSAEpTqFk+xFH5EHDdCyzQwVIojJZjpU6qvjf6C8XJ+sQozq0ihkTW4vdVJIDN7AkGr5o1xhsp1SKZWKMDoOlwQVKGg1MrC1Okg79iDiO1ZyAP1Tw9FMdQd1YAgOvIvsCebrg2MUpPBh1hjmmBN/kHurUaPYj/wCxxd6B1OTNMJkky7QlnUxAW6AWEJcN8RqyhUCn2Pp9Wi0D2GIzqhN5aEZSXTMJ1Hp7p6WRyFJ0uFLB1J1U1MNydzv7jvi34YEsbKWR2Uhg0nAHFXe7ccgctjXyyqiksVVRySQoH34wMl64ply6xujLN5jauQVQAek+5d03/wBccY6WMZqa8BttYLLqrNTchrA/i24Py/0xbiuhex773++HZAecVYs7E0jRLKrSKLZAwLKCa3A3G4rfFsilgu4WKOd6pHBXmMRqsgUWNCtRpRekWLPAvEfUupFY43iIYPJEoPxAq7KCRX9k848JBBlBFHfFOPosCsWWKMMeWCi99zvXzP64tvMFFkgAckmgPviKLPxsxRXVmCq5UEEhWsK1DsdLUfkceNJnqbRMq1hwMK8R/iF0ltQpbs3sNPN/Sj+mPTw7ZbxykIFkDnc4C5HxZHmMmM1DTKSBpsGiWC0SNr3vBwtXOAH04VY4izCsAVYMDwQQR+2F+IXVp1DVV6bF171zWAOwuFpwB6914pmIMqkkcUk6yMHcBgBGYxpC6hbMZBW/5WwXybOI183Trr1Fb0k/K99/bAFisLDFsMrggEGwdwRwcAdYWI5MwqkBmALGlBIFn2HviS8ACeuRsXyxVSwWcFq7LokFn5WRgAPD7JCZ8vGfxYlnILE2Q7ygKS3/AE91YLx6RWNrhYA84zHSpvLibJwzRmHKZhCxASRpn8lxs/xuXia3awS/5rOL/jLwswgb8HCXklV45vWQ0iNG9FmY+pg4SieNTY29YWAMxmemiAtGsbyQT2xCWZFmFNq1k2dQF6ibVk59QAKdHMjxETre7KNagM6cAuo2BI5HfmhdAphYAw7dLdFjheBnyySZkNHEK1AsGywKgjVGEZ1NmtQHbhuleDA00v4iM+W8UehNZITTJMyrqBstGGUg/lLHTjcVh8AZzxGjfiMsWjaXLr5rOqrr/rf6sQEqOwBl3OwNE1QOAuX6NmKJaGmjGYliSxszZpZ40viyiKPYY3uGrAGM6tHnirxAF3dWnjcGlRlDEQFgBVSGIqxvUNV1W/EeQkLwnJwtBHFBIgeRfLLOGhdFZT6iraHDMe7Ej3O3xFmYA6MtkalItTRFitj2PzwBj2z0s3/9cUcxdkYZcAKVULptJAWH/MkJ9QsVEpsbWY8VZcvl1Xynk/rYS8cZolQ6lqNrsBd7ixY71gvlcusaKiAKqAKqjgACgB9sTYA89foro6N5LQZMu5/DoiylWCoI5DEoKgM3mkgXRCMdyavN0V0pIDOsR/DMCpCN6pZvP7DT6JBagCh8NECtpWFWAMX1jo8uXlH4KBvKlQ/iFjcKbR4yCuoj+tkRpV1WL0rbbCr3hJwsuahWJoVV0lRGCihKpsgKTsZI5DvvZbbudI62K4+mMb/RtmnmWeSRi7oy5bUatkg16Wb3cmRrPB22GAG6lDmfw8mV8tiPMcmVbUeU8mtPLKnV5o1V2rQx29N89a8OtE5EKFcqxjeaNFD2V80ORHVsWJhLDexGfodvWFgDE5bwjE+YRijvBJDMJA48tWYvFQeMAAAgMQKrYnnfD+G+hqsiCYSmeJ3fU0exItVbz9NuNDAAFroURtja4WAM54h6S34iHMQoDMqTRaqG3mIGRmJ5AkiQd61n54zs/hlpVjaKGaKhEZ2kY+ZK4eIjljbRlWbzDuD8OxOPRcNWABi9ISCGZculaw7BbJBcrXc9yAT7kk8k4zkXhF0MCwmaEHKMsjJIQfOj8nyTISdTEXJXagQdiBjb4WAMEnSGnlYZ5ZQ03laQsYYKojj1J5qqfKIl8w7MDuCD7bfKTl0DFWQn8rVY370SP3xNWFgD/9k="/>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GB" altLang="en-US"/>
          </a:p>
        </p:txBody>
      </p:sp>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611188" y="1196975"/>
            <a:ext cx="7345362" cy="3095625"/>
          </a:xfrm>
        </p:spPr>
        <p:txBody>
          <a:bodyPr/>
          <a:lstStyle/>
          <a:p>
            <a:pPr marL="107950" indent="0" eaLnBrk="1" hangingPunct="1">
              <a:lnSpc>
                <a:spcPct val="80000"/>
              </a:lnSpc>
              <a:buFont typeface="Wingdings 3" pitchFamily="18" charset="2"/>
              <a:buNone/>
            </a:pPr>
            <a:r>
              <a:rPr lang="en-AU" altLang="en-US" sz="1600" smtClean="0">
                <a:latin typeface="Calibri" pitchFamily="34" charset="0"/>
              </a:rPr>
              <a:t>The sacred texts of Judaism state that Jews can only achieve inner peace if they commit themselves to God.  </a:t>
            </a:r>
            <a:r>
              <a:rPr lang="en-AU" altLang="ja-JP" sz="1600" smtClean="0">
                <a:latin typeface="Calibri" pitchFamily="34" charset="0"/>
              </a:rPr>
              <a:t>Great is peace, for God’s name is Peace. One way of committing oneself to God is by being a true follower of the Torah. </a:t>
            </a:r>
          </a:p>
          <a:p>
            <a:pPr marL="107950" indent="0" eaLnBrk="1" hangingPunct="1">
              <a:lnSpc>
                <a:spcPct val="80000"/>
              </a:lnSpc>
              <a:buFont typeface="Wingdings 3" pitchFamily="18" charset="2"/>
              <a:buNone/>
            </a:pPr>
            <a:endParaRPr lang="en-AU" altLang="ja-JP" sz="1600" smtClean="0">
              <a:latin typeface="Calibri" pitchFamily="34" charset="0"/>
            </a:endParaRPr>
          </a:p>
          <a:p>
            <a:pPr marL="107950" indent="0" eaLnBrk="1" hangingPunct="1">
              <a:lnSpc>
                <a:spcPct val="80000"/>
              </a:lnSpc>
              <a:buFont typeface="Wingdings 3" pitchFamily="18" charset="2"/>
              <a:buNone/>
            </a:pPr>
            <a:r>
              <a:rPr lang="en-AU" altLang="ja-JP" sz="1600" smtClean="0">
                <a:latin typeface="Calibri" pitchFamily="34" charset="0"/>
              </a:rPr>
              <a:t>One way of achieving inner peace is by following the teachings of the Torah. If one submits oneself to study the ways of the Torah and follow its paths, a person will subsequently achieve inner peace, as the Torah’s ways are </a:t>
            </a:r>
            <a:r>
              <a:rPr lang="ja-JP" altLang="en-AU" sz="1600" smtClean="0">
                <a:latin typeface="Calibri" pitchFamily="34" charset="0"/>
              </a:rPr>
              <a:t>‘</a:t>
            </a:r>
            <a:r>
              <a:rPr lang="en-AU" altLang="ja-JP" sz="1600" smtClean="0">
                <a:latin typeface="Calibri" pitchFamily="34" charset="0"/>
              </a:rPr>
              <a:t>pleasant</a:t>
            </a:r>
            <a:r>
              <a:rPr lang="ja-JP" altLang="en-AU" sz="1600" smtClean="0">
                <a:latin typeface="Calibri" pitchFamily="34" charset="0"/>
              </a:rPr>
              <a:t>’</a:t>
            </a:r>
            <a:r>
              <a:rPr lang="en-AU" altLang="ja-JP" sz="1600" smtClean="0">
                <a:latin typeface="Calibri" pitchFamily="34" charset="0"/>
              </a:rPr>
              <a:t> and </a:t>
            </a:r>
            <a:r>
              <a:rPr lang="ja-JP" altLang="en-AU" sz="1600" smtClean="0">
                <a:latin typeface="Calibri" pitchFamily="34" charset="0"/>
              </a:rPr>
              <a:t>‘</a:t>
            </a:r>
            <a:r>
              <a:rPr lang="en-AU" altLang="ja-JP" sz="1600" smtClean="0">
                <a:latin typeface="Calibri" pitchFamily="34" charset="0"/>
              </a:rPr>
              <a:t>peaceful’. </a:t>
            </a:r>
          </a:p>
          <a:p>
            <a:pPr marL="107950" indent="0" eaLnBrk="1" hangingPunct="1">
              <a:lnSpc>
                <a:spcPct val="80000"/>
              </a:lnSpc>
              <a:buFont typeface="Wingdings 3" pitchFamily="18" charset="2"/>
              <a:buNone/>
            </a:pPr>
            <a:endParaRPr lang="en-AU" altLang="en-US" sz="1600" smtClean="0">
              <a:latin typeface="Calibri" pitchFamily="34" charset="0"/>
            </a:endParaRPr>
          </a:p>
          <a:p>
            <a:pPr marL="107950" indent="0" eaLnBrk="1" hangingPunct="1">
              <a:lnSpc>
                <a:spcPct val="80000"/>
              </a:lnSpc>
              <a:buFont typeface="Wingdings 3" pitchFamily="18" charset="2"/>
              <a:buNone/>
            </a:pPr>
            <a:r>
              <a:rPr lang="en-AU" altLang="en-US" sz="1600" smtClean="0">
                <a:latin typeface="Calibri" pitchFamily="34" charset="0"/>
              </a:rPr>
              <a:t>The rabbis teach, </a:t>
            </a:r>
            <a:r>
              <a:rPr lang="ja-JP" altLang="en-AU" sz="1600" smtClean="0">
                <a:latin typeface="Calibri" pitchFamily="34" charset="0"/>
              </a:rPr>
              <a:t>‘</a:t>
            </a:r>
            <a:r>
              <a:rPr lang="en-AU" altLang="ja-JP" sz="1600" smtClean="0">
                <a:latin typeface="Calibri" pitchFamily="34" charset="0"/>
              </a:rPr>
              <a:t>To the degree that one toils in Torah, to that degree does he merit Taharah (Spiritual purity).</a:t>
            </a:r>
            <a:r>
              <a:rPr lang="ja-JP" altLang="en-AU" sz="1600" smtClean="0">
                <a:latin typeface="Calibri" pitchFamily="34" charset="0"/>
              </a:rPr>
              <a:t>’</a:t>
            </a:r>
            <a:r>
              <a:rPr lang="en-AU" altLang="ja-JP" sz="1600" smtClean="0">
                <a:latin typeface="Calibri" pitchFamily="34" charset="0"/>
              </a:rPr>
              <a:t> The further one delves into the Torah and follows its                                           commandments, and the more one submits oneself to God, the more achievable is inner peace.</a:t>
            </a:r>
            <a:endParaRPr lang="en-AU" altLang="en-US" sz="1600" smtClean="0">
              <a:latin typeface="Calibri" pitchFamily="34" charset="0"/>
            </a:endParaRPr>
          </a:p>
        </p:txBody>
      </p:sp>
      <p:sp>
        <p:nvSpPr>
          <p:cNvPr id="204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5E23A8DF-F18F-4EBE-8D60-4CB9E85D8843}" type="slidenum">
              <a:rPr lang="en-AU" altLang="en-US" sz="1000" smtClean="0">
                <a:latin typeface="Arial" charset="0"/>
              </a:rPr>
              <a:pPr eaLnBrk="1" hangingPunct="1">
                <a:spcBef>
                  <a:spcPct val="0"/>
                </a:spcBef>
                <a:buClrTx/>
                <a:buSzTx/>
                <a:buFontTx/>
                <a:buNone/>
              </a:pPr>
              <a:t>12</a:t>
            </a:fld>
            <a:endParaRPr lang="en-AU" altLang="en-US" sz="1000" smtClean="0">
              <a:latin typeface="Arial" charset="0"/>
            </a:endParaRPr>
          </a:p>
        </p:txBody>
      </p:sp>
      <p:sp>
        <p:nvSpPr>
          <p:cNvPr id="11266" name="Rectangle 2"/>
          <p:cNvSpPr>
            <a:spLocks noGrp="1" noChangeArrowheads="1"/>
          </p:cNvSpPr>
          <p:nvPr>
            <p:ph type="title"/>
          </p:nvPr>
        </p:nvSpPr>
        <p:spPr>
          <a:xfrm>
            <a:off x="468313" y="0"/>
            <a:ext cx="8229600" cy="1143000"/>
          </a:xfrm>
        </p:spPr>
        <p:txBody>
          <a:bodyPr/>
          <a:lstStyle/>
          <a:p>
            <a:pPr eaLnBrk="1" fontAlgn="auto" hangingPunct="1">
              <a:spcAft>
                <a:spcPts val="0"/>
              </a:spcAft>
              <a:defRPr/>
            </a:pPr>
            <a:r>
              <a:rPr lang="en-AU" dirty="0" smtClean="0">
                <a:solidFill>
                  <a:schemeClr val="accent1">
                    <a:lumMod val="75000"/>
                  </a:schemeClr>
                </a:solidFill>
              </a:rPr>
              <a:t> 		INNER PEACE</a:t>
            </a:r>
          </a:p>
        </p:txBody>
      </p:sp>
      <p:pic>
        <p:nvPicPr>
          <p:cNvPr id="20485" name="Picture 6" descr="inner_peace__24x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3644900"/>
            <a:ext cx="2409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Font typeface="Wingdings 3" pitchFamily="18" charset="2"/>
              <a:buNone/>
              <a:defRPr/>
            </a:pPr>
            <a:r>
              <a:rPr lang="en-US" sz="1600" b="1" dirty="0" smtClean="0">
                <a:solidFill>
                  <a:schemeClr val="accent1">
                    <a:lumMod val="75000"/>
                  </a:schemeClr>
                </a:solidFill>
                <a:latin typeface="Gill Sans MT" panose="020B0502020104020203" pitchFamily="34" charset="0"/>
              </a:rPr>
              <a:t>Peace </a:t>
            </a:r>
            <a:r>
              <a:rPr lang="en-US" sz="1600" b="1" dirty="0">
                <a:solidFill>
                  <a:schemeClr val="accent1">
                    <a:lumMod val="75000"/>
                  </a:schemeClr>
                </a:solidFill>
                <a:latin typeface="Gill Sans MT" panose="020B0502020104020203" pitchFamily="34" charset="0"/>
              </a:rPr>
              <a:t>is so important a concept in Judaism that Jews have a religious obligation to pursue it. “Seek peace, and pursue it' ‑ seek it in your own place, and pursue it even to another place as well.” </a:t>
            </a:r>
            <a:r>
              <a:rPr lang="en-US" sz="1600" b="1" dirty="0" smtClean="0">
                <a:solidFill>
                  <a:schemeClr val="accent1">
                    <a:lumMod val="75000"/>
                  </a:schemeClr>
                </a:solidFill>
                <a:latin typeface="Gill Sans MT" panose="020B0502020104020203" pitchFamily="34" charset="0"/>
              </a:rPr>
              <a:t>  Leviticus </a:t>
            </a:r>
            <a:r>
              <a:rPr lang="en-US" sz="1600" b="1" dirty="0" err="1">
                <a:solidFill>
                  <a:schemeClr val="accent1">
                    <a:lumMod val="75000"/>
                  </a:schemeClr>
                </a:solidFill>
                <a:latin typeface="Gill Sans MT" panose="020B0502020104020203" pitchFamily="34" charset="0"/>
              </a:rPr>
              <a:t>Rabah</a:t>
            </a:r>
            <a:r>
              <a:rPr lang="en-US" sz="1600" b="1" dirty="0">
                <a:solidFill>
                  <a:schemeClr val="accent1">
                    <a:lumMod val="75000"/>
                  </a:schemeClr>
                </a:solidFill>
                <a:latin typeface="Gill Sans MT" panose="020B0502020104020203" pitchFamily="34" charset="0"/>
              </a:rPr>
              <a:t> </a:t>
            </a:r>
            <a:r>
              <a:rPr lang="en-US" sz="1600" b="1" dirty="0" smtClean="0">
                <a:solidFill>
                  <a:schemeClr val="accent1">
                    <a:lumMod val="75000"/>
                  </a:schemeClr>
                </a:solidFill>
                <a:latin typeface="Gill Sans MT" panose="020B0502020104020203" pitchFamily="34" charset="0"/>
              </a:rPr>
              <a:t>9:9</a:t>
            </a:r>
          </a:p>
          <a:p>
            <a:pPr marL="109537" indent="0">
              <a:buFont typeface="Wingdings 3" pitchFamily="18" charset="2"/>
              <a:buNone/>
              <a:defRPr/>
            </a:pPr>
            <a:endParaRPr lang="en-US" sz="1600" b="1" dirty="0">
              <a:solidFill>
                <a:schemeClr val="accent1">
                  <a:lumMod val="75000"/>
                </a:schemeClr>
              </a:solidFill>
              <a:latin typeface="Gill Sans MT" panose="020B0502020104020203" pitchFamily="34" charset="0"/>
            </a:endParaRPr>
          </a:p>
          <a:p>
            <a:pPr>
              <a:defRPr/>
            </a:pPr>
            <a:r>
              <a:rPr lang="en-US" sz="1600" b="1" dirty="0">
                <a:solidFill>
                  <a:schemeClr val="accent1">
                    <a:lumMod val="75000"/>
                  </a:schemeClr>
                </a:solidFill>
                <a:latin typeface="Gill Sans MT" panose="020B0502020104020203" pitchFamily="34" charset="0"/>
              </a:rPr>
              <a:t>We are told that “He who establishes peace between man and his fellow, between husband and wife, between two cities, two nations, two families or two governments…no harm should come to him.” </a:t>
            </a:r>
            <a:r>
              <a:rPr lang="en-US" sz="1600" b="1" dirty="0" err="1">
                <a:solidFill>
                  <a:schemeClr val="accent1">
                    <a:lumMod val="75000"/>
                  </a:schemeClr>
                </a:solidFill>
                <a:latin typeface="Gill Sans MT" panose="020B0502020104020203" pitchFamily="34" charset="0"/>
              </a:rPr>
              <a:t>Mekhilta</a:t>
            </a:r>
            <a:r>
              <a:rPr lang="en-US" sz="1600" b="1" dirty="0">
                <a:solidFill>
                  <a:schemeClr val="accent1">
                    <a:lumMod val="75000"/>
                  </a:schemeClr>
                </a:solidFill>
                <a:latin typeface="Gill Sans MT" panose="020B0502020104020203" pitchFamily="34" charset="0"/>
              </a:rPr>
              <a:t> </a:t>
            </a:r>
            <a:r>
              <a:rPr lang="en-US" sz="1600" b="1" dirty="0" err="1">
                <a:solidFill>
                  <a:schemeClr val="accent1">
                    <a:lumMod val="75000"/>
                  </a:schemeClr>
                </a:solidFill>
                <a:latin typeface="Gill Sans MT" panose="020B0502020104020203" pitchFamily="34" charset="0"/>
              </a:rPr>
              <a:t>Bahodesh</a:t>
            </a:r>
            <a:r>
              <a:rPr lang="en-US" sz="1600" b="1" dirty="0">
                <a:solidFill>
                  <a:schemeClr val="accent1">
                    <a:lumMod val="75000"/>
                  </a:schemeClr>
                </a:solidFill>
                <a:latin typeface="Gill Sans MT" panose="020B0502020104020203" pitchFamily="34" charset="0"/>
              </a:rPr>
              <a:t> </a:t>
            </a:r>
            <a:endParaRPr lang="en-US" sz="1600" b="1" dirty="0" smtClean="0">
              <a:solidFill>
                <a:schemeClr val="accent1">
                  <a:lumMod val="75000"/>
                </a:schemeClr>
              </a:solidFill>
              <a:latin typeface="Gill Sans MT" panose="020B0502020104020203" pitchFamily="34" charset="0"/>
            </a:endParaRPr>
          </a:p>
          <a:p>
            <a:pPr marL="109537" indent="0">
              <a:buFont typeface="Wingdings 3" pitchFamily="18" charset="2"/>
              <a:buNone/>
              <a:defRPr/>
            </a:pPr>
            <a:endParaRPr lang="en-US" sz="1600" b="1" dirty="0">
              <a:solidFill>
                <a:schemeClr val="accent1">
                  <a:lumMod val="75000"/>
                </a:schemeClr>
              </a:solidFill>
              <a:latin typeface="Gill Sans MT" panose="020B0502020104020203" pitchFamily="34" charset="0"/>
            </a:endParaRPr>
          </a:p>
          <a:p>
            <a:pPr>
              <a:defRPr/>
            </a:pPr>
            <a:r>
              <a:rPr lang="en-US" sz="1600" b="1" dirty="0" smtClean="0">
                <a:solidFill>
                  <a:schemeClr val="accent1">
                    <a:lumMod val="75000"/>
                  </a:schemeClr>
                </a:solidFill>
                <a:latin typeface="Gill Sans MT" panose="020B0502020104020203" pitchFamily="34" charset="0"/>
              </a:rPr>
              <a:t>One </a:t>
            </a:r>
            <a:r>
              <a:rPr lang="en-US" sz="1600" b="1" dirty="0">
                <a:solidFill>
                  <a:schemeClr val="accent1">
                    <a:lumMod val="75000"/>
                  </a:schemeClr>
                </a:solidFill>
                <a:latin typeface="Gill Sans MT" panose="020B0502020104020203" pitchFamily="34" charset="0"/>
              </a:rPr>
              <a:t>may deviate from the truth for the sake of peace...it is permissible to utter a falsehood for the purpose of making peace between a man and his fellow</a:t>
            </a:r>
            <a:r>
              <a:rPr lang="en-US" sz="1600" b="1" dirty="0" smtClean="0">
                <a:solidFill>
                  <a:schemeClr val="accent1">
                    <a:lumMod val="75000"/>
                  </a:schemeClr>
                </a:solidFill>
                <a:latin typeface="Gill Sans MT" panose="020B0502020104020203" pitchFamily="34" charset="0"/>
              </a:rPr>
              <a:t>. </a:t>
            </a:r>
          </a:p>
          <a:p>
            <a:pPr marL="109537" indent="0">
              <a:buFont typeface="Wingdings 3" pitchFamily="18" charset="2"/>
              <a:buNone/>
              <a:defRPr/>
            </a:pPr>
            <a:r>
              <a:rPr lang="en-US" sz="1600" b="1" dirty="0">
                <a:solidFill>
                  <a:schemeClr val="accent1">
                    <a:lumMod val="75000"/>
                  </a:schemeClr>
                </a:solidFill>
                <a:latin typeface="Gill Sans MT" panose="020B0502020104020203" pitchFamily="34" charset="0"/>
              </a:rPr>
              <a:t>	</a:t>
            </a:r>
            <a:r>
              <a:rPr lang="en-US" sz="1600" b="1" dirty="0" smtClean="0">
                <a:solidFill>
                  <a:schemeClr val="accent1">
                    <a:lumMod val="75000"/>
                  </a:schemeClr>
                </a:solidFill>
                <a:latin typeface="Gill Sans MT" panose="020B0502020104020203" pitchFamily="34" charset="0"/>
              </a:rPr>
              <a:t>Talmud </a:t>
            </a:r>
            <a:r>
              <a:rPr lang="en-US" sz="1600" b="1" dirty="0" err="1" smtClean="0">
                <a:solidFill>
                  <a:schemeClr val="accent1">
                    <a:lumMod val="75000"/>
                  </a:schemeClr>
                </a:solidFill>
                <a:latin typeface="Gill Sans MT" panose="020B0502020104020203" pitchFamily="34" charset="0"/>
              </a:rPr>
              <a:t>Bavli</a:t>
            </a:r>
            <a:r>
              <a:rPr lang="en-US" sz="1600" b="1" dirty="0" smtClean="0">
                <a:solidFill>
                  <a:schemeClr val="accent1">
                    <a:lumMod val="75000"/>
                  </a:schemeClr>
                </a:solidFill>
                <a:latin typeface="Gill Sans MT" panose="020B0502020104020203" pitchFamily="34" charset="0"/>
              </a:rPr>
              <a:t> </a:t>
            </a:r>
            <a:r>
              <a:rPr lang="en-US" sz="1600" b="1" dirty="0" err="1">
                <a:solidFill>
                  <a:schemeClr val="accent1">
                    <a:lumMod val="75000"/>
                  </a:schemeClr>
                </a:solidFill>
                <a:latin typeface="Gill Sans MT" panose="020B0502020104020203" pitchFamily="34" charset="0"/>
              </a:rPr>
              <a:t>Yevamot</a:t>
            </a:r>
            <a:r>
              <a:rPr lang="en-US" sz="1600" b="1" dirty="0">
                <a:solidFill>
                  <a:schemeClr val="accent1">
                    <a:lumMod val="75000"/>
                  </a:schemeClr>
                </a:solidFill>
                <a:latin typeface="Gill Sans MT" panose="020B0502020104020203" pitchFamily="34" charset="0"/>
              </a:rPr>
              <a:t> 65b </a:t>
            </a:r>
            <a:br>
              <a:rPr lang="en-US" sz="1600" b="1" dirty="0">
                <a:solidFill>
                  <a:schemeClr val="accent1">
                    <a:lumMod val="75000"/>
                  </a:schemeClr>
                </a:solidFill>
                <a:latin typeface="Gill Sans MT" panose="020B0502020104020203" pitchFamily="34" charset="0"/>
              </a:rPr>
            </a:br>
            <a:endParaRPr lang="en-US" sz="1600" b="1" dirty="0">
              <a:solidFill>
                <a:schemeClr val="accent1">
                  <a:lumMod val="75000"/>
                </a:schemeClr>
              </a:solidFill>
              <a:latin typeface="Gill Sans MT" panose="020B0502020104020203" pitchFamily="34" charset="0"/>
            </a:endParaRPr>
          </a:p>
          <a:p>
            <a:pPr marL="109537" indent="0">
              <a:buFont typeface="Wingdings 3" pitchFamily="18" charset="2"/>
              <a:buNone/>
              <a:defRPr/>
            </a:pPr>
            <a:endParaRPr lang="en-GB" sz="1600" dirty="0"/>
          </a:p>
        </p:txBody>
      </p:sp>
      <p:sp>
        <p:nvSpPr>
          <p:cNvPr id="3" name="Title 2"/>
          <p:cNvSpPr>
            <a:spLocks noGrp="1"/>
          </p:cNvSpPr>
          <p:nvPr>
            <p:ph type="title"/>
          </p:nvPr>
        </p:nvSpPr>
        <p:spPr/>
        <p:txBody>
          <a:bodyPr/>
          <a:lstStyle/>
          <a:p>
            <a:pPr>
              <a:defRPr/>
            </a:pPr>
            <a:r>
              <a:rPr lang="en-AU" sz="2800" dirty="0" smtClean="0"/>
              <a:t>The Jewish obligation to pursue peace</a:t>
            </a:r>
            <a:endParaRPr lang="en-GB" sz="2800" dirty="0"/>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14BE1DE-9687-4E6B-BC88-03571DEE2591}" type="slidenum">
              <a:rPr lang="en-AU" altLang="en-US" smtClean="0"/>
              <a:pPr eaLnBrk="1" hangingPunct="1"/>
              <a:t>13</a:t>
            </a:fld>
            <a:endParaRPr lang="en-AU" altLang="en-US" smtClean="0"/>
          </a:p>
        </p:txBody>
      </p:sp>
      <p:sp>
        <p:nvSpPr>
          <p:cNvPr id="4" name="Footer Placeholder 3"/>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692275" y="692150"/>
            <a:ext cx="6923088" cy="2881313"/>
          </a:xfrm>
        </p:spPr>
        <p:txBody>
          <a:bodyPr/>
          <a:lstStyle/>
          <a:p>
            <a:pPr marL="109537" indent="0" eaLnBrk="1" hangingPunct="1">
              <a:buFont typeface="Wingdings 3" pitchFamily="18" charset="2"/>
              <a:buNone/>
              <a:defRPr/>
            </a:pPr>
            <a:r>
              <a:rPr lang="en-AU" altLang="ja-JP" i="1" dirty="0" smtClean="0"/>
              <a:t>Be among the disciples of Aaron: love peace and pursue peace; love all fellow creatures, and bring them near to the Torah.</a:t>
            </a:r>
          </a:p>
          <a:p>
            <a:pPr eaLnBrk="1" hangingPunct="1">
              <a:buFontTx/>
              <a:buNone/>
              <a:defRPr/>
            </a:pPr>
            <a:r>
              <a:rPr lang="en-AU" altLang="en-US" i="1" dirty="0" smtClean="0"/>
              <a:t>                			</a:t>
            </a:r>
            <a:r>
              <a:rPr lang="en-AU" altLang="en-US" sz="1600" dirty="0" smtClean="0"/>
              <a:t>Hillel -  </a:t>
            </a:r>
            <a:r>
              <a:rPr lang="en-AU" altLang="en-US" sz="1600" dirty="0" err="1" smtClean="0"/>
              <a:t>Pirke</a:t>
            </a:r>
            <a:r>
              <a:rPr lang="en-AU" altLang="en-US" sz="1600" dirty="0" smtClean="0"/>
              <a:t> </a:t>
            </a:r>
            <a:r>
              <a:rPr lang="en-AU" altLang="en-US" sz="1600" dirty="0" err="1" smtClean="0"/>
              <a:t>Avot</a:t>
            </a:r>
            <a:r>
              <a:rPr lang="en-AU" altLang="en-US" dirty="0" smtClean="0"/>
              <a:t> </a:t>
            </a:r>
          </a:p>
        </p:txBody>
      </p:sp>
      <p:sp>
        <p:nvSpPr>
          <p:cNvPr id="225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88E02486-B68F-46D7-95A1-20D06FA3B15C}" type="slidenum">
              <a:rPr lang="en-AU" altLang="en-US" sz="1000" smtClean="0">
                <a:latin typeface="Arial" charset="0"/>
              </a:rPr>
              <a:pPr eaLnBrk="1" hangingPunct="1">
                <a:spcBef>
                  <a:spcPct val="0"/>
                </a:spcBef>
                <a:buClrTx/>
                <a:buSzTx/>
                <a:buFontTx/>
                <a:buNone/>
              </a:pPr>
              <a:t>14</a:t>
            </a:fld>
            <a:endParaRPr lang="en-AU" altLang="en-US" sz="1000" smtClean="0">
              <a:latin typeface="Arial" charset="0"/>
            </a:endParaRPr>
          </a:p>
        </p:txBody>
      </p:sp>
      <p:pic>
        <p:nvPicPr>
          <p:cNvPr id="225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933825"/>
            <a:ext cx="340995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1question_again_peace_answer_what_340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620713"/>
            <a:ext cx="40163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16036BEF-4946-4BA5-A48C-5095A38F38A8}" type="slidenum">
              <a:rPr lang="en-AU" altLang="en-US" sz="1000" smtClean="0">
                <a:latin typeface="Arial" charset="0"/>
              </a:rPr>
              <a:pPr eaLnBrk="1" hangingPunct="1">
                <a:spcBef>
                  <a:spcPct val="0"/>
                </a:spcBef>
                <a:buClrTx/>
                <a:buSzTx/>
                <a:buFontTx/>
                <a:buNone/>
              </a:pPr>
              <a:t>15</a:t>
            </a:fld>
            <a:endParaRPr lang="en-AU" altLang="en-US" sz="1000" smtClean="0">
              <a:latin typeface="Arial" charset="0"/>
            </a:endParaRPr>
          </a:p>
        </p:txBody>
      </p:sp>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a:spLocks noGrp="1" noChangeArrowheads="1"/>
          </p:cNvSpPr>
          <p:nvPr>
            <p:ph idx="1"/>
          </p:nvPr>
        </p:nvSpPr>
        <p:spPr>
          <a:xfrm>
            <a:off x="900113" y="1700213"/>
            <a:ext cx="7704137" cy="1944687"/>
          </a:xfrm>
          <a:solidFill>
            <a:srgbClr val="FFFFFF"/>
          </a:solidFill>
          <a:ln w="28575">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txBody>
          <a:bodyPr>
            <a:normAutofit/>
          </a:bodyPr>
          <a:lstStyle/>
          <a:p>
            <a:pPr marL="365760" indent="-256032" eaLnBrk="1" fontAlgn="auto" hangingPunct="1">
              <a:spcBef>
                <a:spcPct val="0"/>
              </a:spcBef>
              <a:spcAft>
                <a:spcPts val="0"/>
              </a:spcAft>
              <a:buFontTx/>
              <a:buNone/>
              <a:defRPr/>
            </a:pPr>
            <a:r>
              <a:rPr lang="en-AU" altLang="ja-JP" i="1" dirty="0"/>
              <a:t> </a:t>
            </a:r>
            <a:r>
              <a:rPr lang="en-AU" altLang="ja-JP" i="1" dirty="0" smtClean="0"/>
              <a:t> </a:t>
            </a:r>
            <a:r>
              <a:rPr lang="en-AU" altLang="ja-JP" sz="2400" i="1" dirty="0" smtClean="0">
                <a:solidFill>
                  <a:schemeClr val="accent6">
                    <a:lumMod val="75000"/>
                  </a:schemeClr>
                </a:solidFill>
              </a:rPr>
              <a:t>They shall beat their swords into ploughshares and their spears into pruning hooks; nation shall not lift up sword against nation, neither shall there be war anymore. </a:t>
            </a:r>
            <a:r>
              <a:rPr lang="en-AU" altLang="ja-JP" sz="1600" i="1" dirty="0" smtClean="0">
                <a:solidFill>
                  <a:schemeClr val="accent6">
                    <a:lumMod val="75000"/>
                  </a:schemeClr>
                </a:solidFill>
              </a:rPr>
              <a:t>(Isaiah 2)</a:t>
            </a:r>
          </a:p>
          <a:p>
            <a:pPr marL="365760" indent="-256032" eaLnBrk="1" fontAlgn="auto" hangingPunct="1">
              <a:spcBef>
                <a:spcPct val="0"/>
              </a:spcBef>
              <a:spcAft>
                <a:spcPts val="0"/>
              </a:spcAft>
              <a:buFontTx/>
              <a:buNone/>
              <a:defRPr/>
            </a:pPr>
            <a:endParaRPr lang="en-AU" sz="1800" dirty="0" smtClean="0"/>
          </a:p>
        </p:txBody>
      </p:sp>
      <p:sp>
        <p:nvSpPr>
          <p:cNvPr id="1024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3643D827-8DA8-48FE-ABF5-3CD8629F14EC}" type="slidenum">
              <a:rPr lang="en-AU" altLang="en-US" sz="1000" smtClean="0">
                <a:latin typeface="Arial" charset="0"/>
              </a:rPr>
              <a:pPr eaLnBrk="1" hangingPunct="1">
                <a:spcBef>
                  <a:spcPct val="0"/>
                </a:spcBef>
                <a:buClrTx/>
                <a:buSzTx/>
                <a:buFontTx/>
                <a:buNone/>
              </a:pPr>
              <a:t>2</a:t>
            </a:fld>
            <a:endParaRPr lang="en-AU" altLang="en-US" sz="1000" smtClean="0">
              <a:latin typeface="Arial" charset="0"/>
            </a:endParaRPr>
          </a:p>
        </p:txBody>
      </p:sp>
      <p:sp>
        <p:nvSpPr>
          <p:cNvPr id="3074" name="Rectangle 2"/>
          <p:cNvSpPr>
            <a:spLocks noGrp="1" noChangeArrowheads="1"/>
          </p:cNvSpPr>
          <p:nvPr>
            <p:ph type="title"/>
          </p:nvPr>
        </p:nvSpPr>
        <p:spPr>
          <a:xfrm>
            <a:off x="1403350" y="188913"/>
            <a:ext cx="6419850" cy="850900"/>
          </a:xfrm>
        </p:spPr>
        <p:txBody>
          <a:bodyPr/>
          <a:lstStyle/>
          <a:p>
            <a:pPr eaLnBrk="1" fontAlgn="auto" hangingPunct="1">
              <a:spcAft>
                <a:spcPts val="0"/>
              </a:spcAft>
              <a:defRPr/>
            </a:pPr>
            <a:r>
              <a:rPr lang="en-AU" dirty="0" smtClean="0">
                <a:solidFill>
                  <a:schemeClr val="accent6">
                    <a:lumMod val="75000"/>
                  </a:schemeClr>
                </a:solidFill>
              </a:rPr>
              <a:t>JUDAISM</a:t>
            </a:r>
          </a:p>
        </p:txBody>
      </p:sp>
      <p:pic>
        <p:nvPicPr>
          <p:cNvPr id="3077" name="Picture 5"/>
          <p:cNvPicPr>
            <a:picLocks noChangeAspect="1" noChangeArrowheads="1"/>
          </p:cNvPicPr>
          <p:nvPr/>
        </p:nvPicPr>
        <p:blipFill>
          <a:blip r:embed="rId2"/>
          <a:srcRect/>
          <a:stretch>
            <a:fillRect/>
          </a:stretch>
        </p:blipFill>
        <p:spPr bwMode="auto">
          <a:xfrm>
            <a:off x="2843213" y="4221163"/>
            <a:ext cx="3384550" cy="225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GB" dirty="0" smtClean="0">
                <a:solidFill>
                  <a:schemeClr val="accent6">
                    <a:lumMod val="75000"/>
                  </a:schemeClr>
                </a:solidFill>
              </a:rPr>
              <a:t>May the LORD bless you and keep you</a:t>
            </a:r>
          </a:p>
          <a:p>
            <a:pPr>
              <a:defRPr/>
            </a:pPr>
            <a:r>
              <a:rPr lang="en-GB" dirty="0" smtClean="0">
                <a:solidFill>
                  <a:schemeClr val="accent6">
                    <a:lumMod val="75000"/>
                  </a:schemeClr>
                </a:solidFill>
              </a:rPr>
              <a:t>May the LORD make His face to shine upon you and be gracious unto you</a:t>
            </a:r>
          </a:p>
          <a:p>
            <a:pPr>
              <a:defRPr/>
            </a:pPr>
            <a:r>
              <a:rPr lang="en-GB" dirty="0" smtClean="0">
                <a:solidFill>
                  <a:schemeClr val="accent6">
                    <a:lumMod val="75000"/>
                  </a:schemeClr>
                </a:solidFill>
              </a:rPr>
              <a:t>May the LORD turn His face unto you and give you </a:t>
            </a:r>
            <a:r>
              <a:rPr lang="en-GB" b="1" dirty="0" smtClean="0">
                <a:solidFill>
                  <a:schemeClr val="accent6">
                    <a:lumMod val="75000"/>
                  </a:schemeClr>
                </a:solidFill>
              </a:rPr>
              <a:t>PEACE</a:t>
            </a:r>
            <a:r>
              <a:rPr lang="en-GB" dirty="0" smtClean="0">
                <a:solidFill>
                  <a:schemeClr val="accent6">
                    <a:lumMod val="75000"/>
                  </a:schemeClr>
                </a:solidFill>
              </a:rPr>
              <a:t>.  </a:t>
            </a:r>
            <a:r>
              <a:rPr lang="en-GB" sz="1600" dirty="0" smtClean="0">
                <a:solidFill>
                  <a:schemeClr val="accent6">
                    <a:lumMod val="75000"/>
                  </a:schemeClr>
                </a:solidFill>
              </a:rPr>
              <a:t>(Numbers 6)</a:t>
            </a:r>
          </a:p>
          <a:p>
            <a:pPr>
              <a:defRPr/>
            </a:pPr>
            <a:endParaRPr lang="en-GB" sz="1600" dirty="0">
              <a:solidFill>
                <a:schemeClr val="accent6">
                  <a:lumMod val="75000"/>
                </a:schemeClr>
              </a:solidFill>
            </a:endParaRPr>
          </a:p>
          <a:p>
            <a:pPr marL="109537" indent="0">
              <a:buFont typeface="Wingdings 3" pitchFamily="18" charset="2"/>
              <a:buNone/>
              <a:defRPr/>
            </a:pPr>
            <a:r>
              <a:rPr lang="en-GB" sz="1600" dirty="0" smtClean="0">
                <a:solidFill>
                  <a:schemeClr val="accent6">
                    <a:lumMod val="75000"/>
                  </a:schemeClr>
                </a:solidFill>
              </a:rPr>
              <a:t> </a:t>
            </a:r>
            <a:endParaRPr lang="en-GB" sz="1600" dirty="0">
              <a:solidFill>
                <a:schemeClr val="accent6">
                  <a:lumMod val="75000"/>
                </a:schemeClr>
              </a:solidFill>
            </a:endParaRPr>
          </a:p>
        </p:txBody>
      </p:sp>
      <p:sp>
        <p:nvSpPr>
          <p:cNvPr id="3" name="Title 2"/>
          <p:cNvSpPr>
            <a:spLocks noGrp="1"/>
          </p:cNvSpPr>
          <p:nvPr>
            <p:ph type="title"/>
          </p:nvPr>
        </p:nvSpPr>
        <p:spPr/>
        <p:txBody>
          <a:bodyPr/>
          <a:lstStyle/>
          <a:p>
            <a:pPr>
              <a:defRPr/>
            </a:pPr>
            <a:r>
              <a:rPr lang="en-US" altLang="en-US" sz="2800" dirty="0" smtClean="0"/>
              <a:t>The Bible is filled with longing for peace -</a:t>
            </a:r>
            <a:r>
              <a:rPr lang="en-AU" altLang="en-US" sz="2800" dirty="0" smtClean="0"/>
              <a:t/>
            </a:r>
            <a:br>
              <a:rPr lang="en-AU" altLang="en-US" sz="2800" dirty="0" smtClean="0"/>
            </a:br>
            <a:endParaRPr lang="en-GB" sz="2800" dirty="0"/>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6CDFD58-2C08-4D61-B8B5-B77805A9B75C}" type="slidenum">
              <a:rPr lang="en-AU" altLang="en-US" smtClean="0"/>
              <a:pPr eaLnBrk="1" hangingPunct="1"/>
              <a:t>3</a:t>
            </a:fld>
            <a:endParaRPr lang="en-AU" altLang="en-US" smtClean="0"/>
          </a:p>
        </p:txBody>
      </p:sp>
      <p:pic>
        <p:nvPicPr>
          <p:cNvPr id="112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500438"/>
            <a:ext cx="2024063"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1187450" y="620713"/>
            <a:ext cx="7570788" cy="2476500"/>
          </a:xfrm>
        </p:spPr>
        <p:txBody>
          <a:bodyPr/>
          <a:lstStyle/>
          <a:p>
            <a:pPr eaLnBrk="1" hangingPunct="1">
              <a:lnSpc>
                <a:spcPct val="90000"/>
              </a:lnSpc>
              <a:defRPr/>
            </a:pPr>
            <a:endParaRPr lang="en-US" altLang="en-US" sz="2000" dirty="0"/>
          </a:p>
          <a:p>
            <a:pPr marL="109537" indent="0" algn="ctr" eaLnBrk="1" hangingPunct="1">
              <a:lnSpc>
                <a:spcPct val="90000"/>
              </a:lnSpc>
              <a:buFont typeface="Wingdings 3" pitchFamily="18" charset="2"/>
              <a:buNone/>
              <a:defRPr/>
            </a:pPr>
            <a:r>
              <a:rPr lang="en-US" altLang="en-US" sz="1600" dirty="0" smtClean="0">
                <a:latin typeface="Calibri" panose="020F0502020204030204" pitchFamily="34" charset="0"/>
              </a:rPr>
              <a:t>Before declaring a war, there must be an attempt to make peace</a:t>
            </a:r>
            <a:endParaRPr lang="en-AU" altLang="en-US" sz="1600" dirty="0" smtClean="0">
              <a:latin typeface="Calibri" panose="020F0502020204030204" pitchFamily="34" charset="0"/>
            </a:endParaRPr>
          </a:p>
          <a:p>
            <a:pPr marL="109537" indent="0" algn="ctr" eaLnBrk="1" hangingPunct="1">
              <a:lnSpc>
                <a:spcPct val="90000"/>
              </a:lnSpc>
              <a:buFont typeface="Wingdings 3" pitchFamily="18" charset="2"/>
              <a:buNone/>
              <a:defRPr/>
            </a:pPr>
            <a:r>
              <a:rPr lang="en-AU" altLang="ja-JP" sz="1800" b="1" dirty="0" smtClean="0">
                <a:solidFill>
                  <a:schemeClr val="accent6">
                    <a:lumMod val="75000"/>
                  </a:schemeClr>
                </a:solidFill>
                <a:latin typeface="Calibri" panose="020F0502020204030204" pitchFamily="34" charset="0"/>
              </a:rPr>
              <a:t>“When you draw near to a city to wage war against it, </a:t>
            </a:r>
          </a:p>
          <a:p>
            <a:pPr marL="109537" indent="0" algn="ctr" eaLnBrk="1" hangingPunct="1">
              <a:lnSpc>
                <a:spcPct val="90000"/>
              </a:lnSpc>
              <a:buFont typeface="Wingdings 3" pitchFamily="18" charset="2"/>
              <a:buNone/>
              <a:defRPr/>
            </a:pPr>
            <a:r>
              <a:rPr lang="en-AU" altLang="ja-JP" sz="1800" b="1" dirty="0" smtClean="0">
                <a:solidFill>
                  <a:schemeClr val="accent6">
                    <a:lumMod val="75000"/>
                  </a:schemeClr>
                </a:solidFill>
                <a:latin typeface="Calibri" panose="020F0502020204030204" pitchFamily="34" charset="0"/>
              </a:rPr>
              <a:t>you shall call out to it for peace”</a:t>
            </a:r>
          </a:p>
          <a:p>
            <a:pPr marL="109537" indent="0" algn="ctr" eaLnBrk="1" hangingPunct="1">
              <a:lnSpc>
                <a:spcPct val="90000"/>
              </a:lnSpc>
              <a:buFont typeface="Wingdings 3" pitchFamily="18" charset="2"/>
              <a:buNone/>
              <a:defRPr/>
            </a:pPr>
            <a:r>
              <a:rPr lang="en-AU" altLang="en-US" sz="1200" dirty="0" smtClean="0">
                <a:latin typeface="Calibri" panose="020F0502020204030204" pitchFamily="34" charset="0"/>
              </a:rPr>
              <a:t>Deuteronomy 20:10</a:t>
            </a:r>
          </a:p>
          <a:p>
            <a:pPr eaLnBrk="1" hangingPunct="1">
              <a:lnSpc>
                <a:spcPct val="90000"/>
              </a:lnSpc>
              <a:defRPr/>
            </a:pPr>
            <a:endParaRPr lang="en-AU" altLang="en-US" sz="2000" i="1" dirty="0" smtClean="0"/>
          </a:p>
          <a:p>
            <a:pPr eaLnBrk="1" hangingPunct="1">
              <a:lnSpc>
                <a:spcPct val="90000"/>
              </a:lnSpc>
              <a:defRPr/>
            </a:pPr>
            <a:endParaRPr lang="en-AU" altLang="en-US" sz="2000" dirty="0" smtClean="0"/>
          </a:p>
          <a:p>
            <a:pPr eaLnBrk="1" hangingPunct="1">
              <a:lnSpc>
                <a:spcPct val="90000"/>
              </a:lnSpc>
              <a:defRPr/>
            </a:pPr>
            <a:endParaRPr lang="en-AU" altLang="en-US" sz="2000" dirty="0" smtClean="0"/>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62DACC75-0DAB-4E08-BDCF-D140412852E1}" type="slidenum">
              <a:rPr lang="en-AU" altLang="en-US" sz="1000" smtClean="0">
                <a:latin typeface="Arial" charset="0"/>
              </a:rPr>
              <a:pPr eaLnBrk="1" hangingPunct="1">
                <a:spcBef>
                  <a:spcPct val="0"/>
                </a:spcBef>
                <a:buClrTx/>
                <a:buSzTx/>
                <a:buFontTx/>
                <a:buNone/>
              </a:pPr>
              <a:t>4</a:t>
            </a:fld>
            <a:endParaRPr lang="en-AU" altLang="en-US" sz="1000" smtClean="0">
              <a:latin typeface="Arial" charset="0"/>
            </a:endParaRP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205038"/>
            <a:ext cx="4751387"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403350" y="1196975"/>
            <a:ext cx="7067550" cy="4608513"/>
          </a:xfrm>
        </p:spPr>
        <p:txBody>
          <a:bodyPr/>
          <a:lstStyle/>
          <a:p>
            <a:pPr algn="just" eaLnBrk="1" hangingPunct="1">
              <a:buFont typeface="Symbol" pitchFamily="18" charset="2"/>
              <a:buChar char=""/>
              <a:defRPr/>
            </a:pPr>
            <a:r>
              <a:rPr lang="en-US" altLang="en-US" sz="2000" dirty="0" smtClean="0">
                <a:solidFill>
                  <a:schemeClr val="bg2">
                    <a:lumMod val="25000"/>
                  </a:schemeClr>
                </a:solidFill>
              </a:rPr>
              <a:t>According to the Mishnah – one of the three foundations of the world is peace (the other two are  justice and truth).</a:t>
            </a:r>
          </a:p>
          <a:p>
            <a:pPr algn="just" eaLnBrk="1" hangingPunct="1">
              <a:buFont typeface="Symbol" pitchFamily="18" charset="2"/>
              <a:buChar char=""/>
              <a:defRPr/>
            </a:pPr>
            <a:endParaRPr lang="en-US" altLang="en-US" sz="2000" dirty="0" smtClean="0">
              <a:solidFill>
                <a:schemeClr val="bg2">
                  <a:lumMod val="25000"/>
                </a:schemeClr>
              </a:solidFill>
            </a:endParaRPr>
          </a:p>
          <a:p>
            <a:pPr eaLnBrk="1" hangingPunct="1">
              <a:defRPr/>
            </a:pPr>
            <a:r>
              <a:rPr lang="en-US" altLang="en-US" sz="2000" dirty="0" smtClean="0">
                <a:solidFill>
                  <a:schemeClr val="bg2">
                    <a:lumMod val="25000"/>
                  </a:schemeClr>
                </a:solidFill>
              </a:rPr>
              <a:t>One must do all that is possible to foster Shalom </a:t>
            </a:r>
            <a:r>
              <a:rPr lang="en-US" altLang="en-US" sz="2000" dirty="0" err="1" smtClean="0">
                <a:solidFill>
                  <a:schemeClr val="bg2">
                    <a:lumMod val="25000"/>
                  </a:schemeClr>
                </a:solidFill>
              </a:rPr>
              <a:t>Bayit</a:t>
            </a:r>
            <a:r>
              <a:rPr lang="en-US" altLang="en-US" sz="2000" dirty="0" smtClean="0">
                <a:solidFill>
                  <a:schemeClr val="bg2">
                    <a:lumMod val="25000"/>
                  </a:schemeClr>
                </a:solidFill>
              </a:rPr>
              <a:t>, a home of peace and harmony. </a:t>
            </a:r>
          </a:p>
          <a:p>
            <a:pPr marL="109537" indent="0" eaLnBrk="1" hangingPunct="1">
              <a:buFont typeface="Wingdings 3" pitchFamily="18" charset="2"/>
              <a:buNone/>
              <a:defRPr/>
            </a:pPr>
            <a:endParaRPr lang="en-US" altLang="en-US" sz="2000" dirty="0" smtClean="0">
              <a:solidFill>
                <a:schemeClr val="bg2">
                  <a:lumMod val="25000"/>
                </a:schemeClr>
              </a:solidFill>
            </a:endParaRPr>
          </a:p>
          <a:p>
            <a:pPr eaLnBrk="1" hangingPunct="1">
              <a:defRPr/>
            </a:pPr>
            <a:r>
              <a:rPr lang="en-US" altLang="en-US" sz="2000" dirty="0" err="1" smtClean="0">
                <a:solidFill>
                  <a:schemeClr val="bg2">
                    <a:lumMod val="25000"/>
                  </a:schemeClr>
                </a:solidFill>
              </a:rPr>
              <a:t>Mipne</a:t>
            </a:r>
            <a:r>
              <a:rPr lang="en-US" altLang="en-US" sz="2000" dirty="0" smtClean="0">
                <a:solidFill>
                  <a:schemeClr val="bg2">
                    <a:lumMod val="25000"/>
                  </a:schemeClr>
                </a:solidFill>
              </a:rPr>
              <a:t> </a:t>
            </a:r>
            <a:r>
              <a:rPr lang="en-US" altLang="en-US" sz="2000" dirty="0" err="1" smtClean="0">
                <a:solidFill>
                  <a:schemeClr val="bg2">
                    <a:lumMod val="25000"/>
                  </a:schemeClr>
                </a:solidFill>
              </a:rPr>
              <a:t>Darke</a:t>
            </a:r>
            <a:r>
              <a:rPr lang="en-US" altLang="en-US" sz="2000" dirty="0" smtClean="0">
                <a:solidFill>
                  <a:schemeClr val="bg2">
                    <a:lumMod val="25000"/>
                  </a:schemeClr>
                </a:solidFill>
              </a:rPr>
              <a:t> Shalom – we must extend a hand of friendship to non-Jews, in order to create goodwill between Jews and people of other faiths.</a:t>
            </a:r>
          </a:p>
          <a:p>
            <a:pPr eaLnBrk="1" hangingPunct="1">
              <a:defRPr/>
            </a:pPr>
            <a:endParaRPr lang="en-US" altLang="en-US" sz="2000" dirty="0" smtClean="0">
              <a:solidFill>
                <a:schemeClr val="bg2">
                  <a:lumMod val="25000"/>
                </a:schemeClr>
              </a:solidFill>
            </a:endParaRPr>
          </a:p>
          <a:p>
            <a:pPr algn="just" eaLnBrk="1" hangingPunct="1">
              <a:buFont typeface="Symbol" pitchFamily="18" charset="2"/>
              <a:buChar char=""/>
              <a:defRPr/>
            </a:pPr>
            <a:endParaRPr lang="en-AU" altLang="en-US" sz="2400" dirty="0" smtClean="0"/>
          </a:p>
          <a:p>
            <a:pPr eaLnBrk="1" hangingPunct="1">
              <a:defRPr/>
            </a:pPr>
            <a:endParaRPr lang="en-AU" altLang="en-US" sz="2000" dirty="0" smtClean="0"/>
          </a:p>
        </p:txBody>
      </p:sp>
      <p:sp>
        <p:nvSpPr>
          <p:cNvPr id="1331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F283CC29-C6A6-4303-A9DB-13E1AA7E43D7}" type="slidenum">
              <a:rPr lang="en-AU" altLang="en-US" sz="1000" smtClean="0">
                <a:latin typeface="Arial" charset="0"/>
              </a:rPr>
              <a:pPr eaLnBrk="1" hangingPunct="1">
                <a:spcBef>
                  <a:spcPct val="0"/>
                </a:spcBef>
                <a:buClrTx/>
                <a:buSzTx/>
                <a:buFontTx/>
                <a:buNone/>
              </a:pPr>
              <a:t>5</a:t>
            </a:fld>
            <a:endParaRPr lang="en-AU" altLang="en-US" sz="1000" smtClean="0">
              <a:latin typeface="Arial" charset="0"/>
            </a:endParaRPr>
          </a:p>
        </p:txBody>
      </p:sp>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763713" y="620713"/>
            <a:ext cx="6202362" cy="2232025"/>
          </a:xfrm>
        </p:spPr>
        <p:txBody>
          <a:bodyPr/>
          <a:lstStyle/>
          <a:p>
            <a:pPr fontAlgn="t">
              <a:defRPr/>
            </a:pPr>
            <a:r>
              <a:rPr lang="en-US" sz="1600" b="1" dirty="0">
                <a:solidFill>
                  <a:schemeClr val="accent1">
                    <a:lumMod val="50000"/>
                  </a:schemeClr>
                </a:solidFill>
              </a:rPr>
              <a:t>In the Ethics of the Fathers</a:t>
            </a:r>
            <a:br>
              <a:rPr lang="en-US" sz="1600" b="1" dirty="0">
                <a:solidFill>
                  <a:schemeClr val="accent1">
                    <a:lumMod val="50000"/>
                  </a:schemeClr>
                </a:solidFill>
              </a:rPr>
            </a:br>
            <a:r>
              <a:rPr lang="en-US" sz="1600" dirty="0">
                <a:solidFill>
                  <a:schemeClr val="accent1">
                    <a:lumMod val="50000"/>
                  </a:schemeClr>
                </a:solidFill>
              </a:rPr>
              <a:t>Hillel says: “Be among the disciples of Aaron, loving peace and pursuing peace…” (Ethics of the Fathers 1:12)</a:t>
            </a:r>
          </a:p>
          <a:p>
            <a:pPr fontAlgn="t">
              <a:defRPr/>
            </a:pPr>
            <a:r>
              <a:rPr lang="en-US" sz="1600" b="1" dirty="0">
                <a:solidFill>
                  <a:schemeClr val="accent1">
                    <a:lumMod val="50000"/>
                  </a:schemeClr>
                </a:solidFill>
              </a:rPr>
              <a:t>In the Midrash</a:t>
            </a:r>
            <a:r>
              <a:rPr lang="en-US" sz="1600" dirty="0">
                <a:solidFill>
                  <a:schemeClr val="accent1">
                    <a:lumMod val="50000"/>
                  </a:schemeClr>
                </a:solidFill>
              </a:rPr>
              <a:t/>
            </a:r>
            <a:br>
              <a:rPr lang="en-US" sz="1600" dirty="0">
                <a:solidFill>
                  <a:schemeClr val="accent1">
                    <a:lumMod val="50000"/>
                  </a:schemeClr>
                </a:solidFill>
              </a:rPr>
            </a:br>
            <a:r>
              <a:rPr lang="en-US" sz="1600" dirty="0">
                <a:solidFill>
                  <a:schemeClr val="accent1">
                    <a:lumMod val="50000"/>
                  </a:schemeClr>
                </a:solidFill>
              </a:rPr>
              <a:t>Great is peace since all other blessings are included in it. (</a:t>
            </a:r>
            <a:r>
              <a:rPr lang="en-US" sz="1600" dirty="0" err="1">
                <a:solidFill>
                  <a:schemeClr val="accent1">
                    <a:lumMod val="50000"/>
                  </a:schemeClr>
                </a:solidFill>
              </a:rPr>
              <a:t>Vayikrah</a:t>
            </a:r>
            <a:r>
              <a:rPr lang="en-US" sz="1600" dirty="0">
                <a:solidFill>
                  <a:schemeClr val="accent1">
                    <a:lumMod val="50000"/>
                  </a:schemeClr>
                </a:solidFill>
              </a:rPr>
              <a:t> </a:t>
            </a:r>
            <a:r>
              <a:rPr lang="en-US" sz="1600" dirty="0" err="1">
                <a:solidFill>
                  <a:schemeClr val="accent1">
                    <a:lumMod val="50000"/>
                  </a:schemeClr>
                </a:solidFill>
              </a:rPr>
              <a:t>Rabbah</a:t>
            </a:r>
            <a:r>
              <a:rPr lang="en-US" sz="1600" dirty="0">
                <a:solidFill>
                  <a:schemeClr val="accent1">
                    <a:lumMod val="50000"/>
                  </a:schemeClr>
                </a:solidFill>
              </a:rPr>
              <a:t> 9) The only reason that the Holy One, blessed be He, created the world was so that there would be peace among humankind. (</a:t>
            </a:r>
            <a:r>
              <a:rPr lang="en-US" sz="1600" dirty="0" err="1">
                <a:solidFill>
                  <a:schemeClr val="accent1">
                    <a:lumMod val="50000"/>
                  </a:schemeClr>
                </a:solidFill>
              </a:rPr>
              <a:t>Bamidbar</a:t>
            </a:r>
            <a:r>
              <a:rPr lang="en-US" sz="1600" dirty="0">
                <a:solidFill>
                  <a:schemeClr val="accent1">
                    <a:lumMod val="50000"/>
                  </a:schemeClr>
                </a:solidFill>
              </a:rPr>
              <a:t> </a:t>
            </a:r>
            <a:r>
              <a:rPr lang="en-US" sz="1600" dirty="0" err="1">
                <a:solidFill>
                  <a:schemeClr val="accent1">
                    <a:lumMod val="50000"/>
                  </a:schemeClr>
                </a:solidFill>
              </a:rPr>
              <a:t>Rabbah</a:t>
            </a:r>
            <a:r>
              <a:rPr lang="en-US" sz="1600" dirty="0">
                <a:solidFill>
                  <a:schemeClr val="accent1">
                    <a:lumMod val="50000"/>
                  </a:schemeClr>
                </a:solidFill>
              </a:rPr>
              <a:t> 12A)</a:t>
            </a:r>
          </a:p>
          <a:p>
            <a:pPr fontAlgn="t">
              <a:defRPr/>
            </a:pPr>
            <a:r>
              <a:rPr lang="en-US" sz="1600" b="1" dirty="0">
                <a:solidFill>
                  <a:schemeClr val="accent1">
                    <a:lumMod val="50000"/>
                  </a:schemeClr>
                </a:solidFill>
              </a:rPr>
              <a:t>In the </a:t>
            </a:r>
            <a:r>
              <a:rPr lang="en-US" sz="1600" b="1" dirty="0" err="1">
                <a:solidFill>
                  <a:schemeClr val="accent1">
                    <a:lumMod val="50000"/>
                  </a:schemeClr>
                </a:solidFill>
              </a:rPr>
              <a:t>Amidah</a:t>
            </a:r>
            <a:r>
              <a:rPr lang="en-US" sz="1600" b="1" dirty="0">
                <a:solidFill>
                  <a:schemeClr val="accent1">
                    <a:lumMod val="50000"/>
                  </a:schemeClr>
                </a:solidFill>
              </a:rPr>
              <a:t> (Daily Standing Prayer of 19 blessings)</a:t>
            </a:r>
            <a:r>
              <a:rPr lang="en-US" sz="1600" dirty="0">
                <a:solidFill>
                  <a:schemeClr val="accent1">
                    <a:lumMod val="50000"/>
                  </a:schemeClr>
                </a:solidFill>
              </a:rPr>
              <a:t/>
            </a:r>
            <a:br>
              <a:rPr lang="en-US" sz="1600" dirty="0">
                <a:solidFill>
                  <a:schemeClr val="accent1">
                    <a:lumMod val="50000"/>
                  </a:schemeClr>
                </a:solidFill>
              </a:rPr>
            </a:br>
            <a:r>
              <a:rPr lang="en-US" sz="1600" dirty="0">
                <a:solidFill>
                  <a:schemeClr val="accent1">
                    <a:lumMod val="50000"/>
                  </a:schemeClr>
                </a:solidFill>
              </a:rPr>
              <a:t>Grant peace, welfare, blessing, grace, </a:t>
            </a:r>
            <a:r>
              <a:rPr lang="en-US" sz="1600" dirty="0" smtClean="0">
                <a:solidFill>
                  <a:schemeClr val="accent1">
                    <a:lumMod val="50000"/>
                  </a:schemeClr>
                </a:solidFill>
              </a:rPr>
              <a:t>loving-kindness</a:t>
            </a:r>
            <a:r>
              <a:rPr lang="en-US" sz="1600" dirty="0">
                <a:solidFill>
                  <a:schemeClr val="accent1">
                    <a:lumMod val="50000"/>
                  </a:schemeClr>
                </a:solidFill>
              </a:rPr>
              <a:t>, and mercy unto us and unto all Israel, your people. </a:t>
            </a:r>
          </a:p>
          <a:p>
            <a:pPr eaLnBrk="1" hangingPunct="1">
              <a:lnSpc>
                <a:spcPct val="80000"/>
              </a:lnSpc>
              <a:defRPr/>
            </a:pPr>
            <a:endParaRPr lang="en-AU" altLang="en-US" sz="2000" dirty="0" smtClean="0">
              <a:solidFill>
                <a:schemeClr val="accent1">
                  <a:lumMod val="50000"/>
                </a:schemeClr>
              </a:solidFill>
            </a:endParaRPr>
          </a:p>
        </p:txBody>
      </p:sp>
      <p:sp>
        <p:nvSpPr>
          <p:cNvPr id="143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D4BAEBDB-BC96-42B9-BDAC-B51703F2961B}" type="slidenum">
              <a:rPr lang="en-AU" altLang="en-US" sz="1000" smtClean="0">
                <a:latin typeface="Arial" charset="0"/>
              </a:rPr>
              <a:pPr eaLnBrk="1" hangingPunct="1">
                <a:spcBef>
                  <a:spcPct val="0"/>
                </a:spcBef>
                <a:buClrTx/>
                <a:buSzTx/>
                <a:buFontTx/>
                <a:buNone/>
              </a:pPr>
              <a:t>6</a:t>
            </a:fld>
            <a:endParaRPr lang="en-AU" altLang="en-US" sz="1000" smtClean="0">
              <a:latin typeface="Arial" charset="0"/>
            </a:endParaRPr>
          </a:p>
        </p:txBody>
      </p:sp>
      <p:pic>
        <p:nvPicPr>
          <p:cNvPr id="14340" name="Picture 6" descr="juda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221163"/>
            <a:ext cx="3744912"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313"/>
            <a:ext cx="8229600" cy="4525962"/>
          </a:xfrm>
        </p:spPr>
        <p:txBody>
          <a:bodyPr/>
          <a:lstStyle/>
          <a:p>
            <a:pPr fontAlgn="t">
              <a:defRPr/>
            </a:pPr>
            <a:r>
              <a:rPr lang="en-US" sz="1600" b="1" dirty="0"/>
              <a:t>In Israel’s Declaration of Independence</a:t>
            </a:r>
            <a:r>
              <a:rPr lang="en-US" sz="1600" dirty="0"/>
              <a:t/>
            </a:r>
            <a:br>
              <a:rPr lang="en-US" sz="1600" dirty="0"/>
            </a:br>
            <a:r>
              <a:rPr lang="en-US" sz="1600" dirty="0"/>
              <a:t>We extend our hand to all neighboring states and their people in an offer of peace and good neighborliness, and appeal to them to establish bonds of cooperation ... with the sovereign Jewish people settled in its own land. The State of Israel is prepared to do its share in common effort for the advancement of the entire Middle East. </a:t>
            </a:r>
            <a:endParaRPr lang="en-US" sz="1600" dirty="0" smtClean="0"/>
          </a:p>
          <a:p>
            <a:pPr marL="109537" indent="0" fontAlgn="t">
              <a:buFont typeface="Wingdings 3" pitchFamily="18" charset="2"/>
              <a:buNone/>
              <a:defRPr/>
            </a:pPr>
            <a:endParaRPr lang="en-US" sz="1600" dirty="0"/>
          </a:p>
          <a:p>
            <a:pPr fontAlgn="t">
              <a:defRPr/>
            </a:pPr>
            <a:r>
              <a:rPr lang="en-US" sz="1600" b="1" dirty="0"/>
              <a:t>In the prayer for the State of Israel</a:t>
            </a:r>
            <a:r>
              <a:rPr lang="en-US" sz="1600" dirty="0"/>
              <a:t/>
            </a:r>
            <a:br>
              <a:rPr lang="en-US" sz="1600" dirty="0"/>
            </a:br>
            <a:r>
              <a:rPr lang="en-US" sz="1600" dirty="0"/>
              <a:t>Please bless the State of Israel…spread over it the shelter of Your peace. Grant peace unto the land, lasting joy to its inhabitants. Remove from us all hatred and hostility, jealousy and cruelty. And plant in our hearts love and friendship, peace and companionship. Speedily fulfill the vision of Your prophet: “Nation shall not lift up sword against nation, neither shall they learn war anymore.” </a:t>
            </a:r>
            <a:br>
              <a:rPr lang="en-US" sz="1600" dirty="0"/>
            </a:br>
            <a:endParaRPr lang="en-US" sz="1600" dirty="0"/>
          </a:p>
        </p:txBody>
      </p:sp>
      <p:sp>
        <p:nvSpPr>
          <p:cNvPr id="3" name="Title 2"/>
          <p:cNvSpPr>
            <a:spLocks noGrp="1"/>
          </p:cNvSpPr>
          <p:nvPr>
            <p:ph type="title"/>
          </p:nvPr>
        </p:nvSpPr>
        <p:spPr>
          <a:xfrm>
            <a:off x="1403350" y="274638"/>
            <a:ext cx="6192838" cy="1143000"/>
          </a:xfrm>
        </p:spPr>
        <p:txBody>
          <a:bodyPr/>
          <a:lstStyle/>
          <a:p>
            <a:pPr>
              <a:defRPr/>
            </a:pPr>
            <a:endParaRPr lang="en-GB" dirty="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98B0F34-E10E-48EB-BCFB-5BB214911E70}" type="slidenum">
              <a:rPr lang="en-AU" altLang="en-US" smtClean="0"/>
              <a:pPr eaLnBrk="1" hangingPunct="1"/>
              <a:t>7</a:t>
            </a:fld>
            <a:endParaRPr lang="en-AU" altLang="en-US" smtClean="0"/>
          </a:p>
        </p:txBody>
      </p:sp>
      <p:pic>
        <p:nvPicPr>
          <p:cNvPr id="1536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5300663"/>
            <a:ext cx="32400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04813"/>
            <a:ext cx="6121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835150" y="1412875"/>
            <a:ext cx="6429375" cy="1800225"/>
          </a:xfrm>
        </p:spPr>
        <p:txBody>
          <a:bodyPr/>
          <a:lstStyle/>
          <a:p>
            <a:pPr marL="109537" indent="0" algn="just" eaLnBrk="1" hangingPunct="1">
              <a:buFont typeface="Wingdings 3" pitchFamily="18" charset="2"/>
              <a:buNone/>
              <a:defRPr/>
            </a:pPr>
            <a:r>
              <a:rPr lang="en-US" altLang="en-US" sz="2000" b="1" dirty="0" smtClean="0">
                <a:solidFill>
                  <a:schemeClr val="accent5">
                    <a:lumMod val="50000"/>
                  </a:schemeClr>
                </a:solidFill>
              </a:rPr>
              <a:t>Its ways are ways of pleasantness </a:t>
            </a:r>
          </a:p>
          <a:p>
            <a:pPr marL="109537" indent="0" algn="just" eaLnBrk="1" hangingPunct="1">
              <a:buFont typeface="Wingdings 3" pitchFamily="18" charset="2"/>
              <a:buNone/>
              <a:defRPr/>
            </a:pPr>
            <a:r>
              <a:rPr lang="en-US" altLang="en-US" sz="2000" b="1" dirty="0" smtClean="0">
                <a:solidFill>
                  <a:schemeClr val="accent5">
                    <a:lumMod val="50000"/>
                  </a:schemeClr>
                </a:solidFill>
              </a:rPr>
              <a:t>and all its pathways are peace. </a:t>
            </a:r>
            <a:r>
              <a:rPr lang="en-US" altLang="en-US" sz="1200" dirty="0" smtClean="0">
                <a:solidFill>
                  <a:schemeClr val="accent5">
                    <a:lumMod val="50000"/>
                  </a:schemeClr>
                </a:solidFill>
              </a:rPr>
              <a:t>(Proverbs 3:17)</a:t>
            </a:r>
            <a:endParaRPr lang="en-AU" altLang="en-US" sz="1200" dirty="0" smtClean="0">
              <a:solidFill>
                <a:schemeClr val="accent5">
                  <a:lumMod val="50000"/>
                </a:schemeClr>
              </a:solidFill>
            </a:endParaRPr>
          </a:p>
          <a:p>
            <a:pPr eaLnBrk="1" hangingPunct="1">
              <a:defRPr/>
            </a:pPr>
            <a:endParaRPr lang="en-AU" altLang="en-US" sz="2000" b="1" dirty="0" smtClean="0">
              <a:solidFill>
                <a:schemeClr val="accent5">
                  <a:lumMod val="50000"/>
                </a:schemeClr>
              </a:solidFill>
            </a:endParaRPr>
          </a:p>
        </p:txBody>
      </p:sp>
      <p:sp>
        <p:nvSpPr>
          <p:cNvPr id="1638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9B83CB4F-366A-411E-B55F-3852A57B2686}" type="slidenum">
              <a:rPr lang="en-AU" altLang="en-US" sz="1000" smtClean="0">
                <a:latin typeface="Arial" charset="0"/>
              </a:rPr>
              <a:pPr eaLnBrk="1" hangingPunct="1">
                <a:spcBef>
                  <a:spcPct val="0"/>
                </a:spcBef>
                <a:buClrTx/>
                <a:buSzTx/>
                <a:buFontTx/>
                <a:buNone/>
              </a:pPr>
              <a:t>8</a:t>
            </a:fld>
            <a:endParaRPr lang="en-AU" altLang="en-US" sz="1000" smtClean="0">
              <a:latin typeface="Arial" charset="0"/>
            </a:endParaRPr>
          </a:p>
        </p:txBody>
      </p:sp>
      <p:pic>
        <p:nvPicPr>
          <p:cNvPr id="16388" name="Picture 9" descr="https://encrypted-tbn2.gstatic.com/images?q=tbn:ANd9GcSHJD7mufirrqa07ksjOZawd62IDMO28Uy_CzD3qJadKZ2Bsp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636838"/>
            <a:ext cx="40322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547813" y="549275"/>
            <a:ext cx="6778625" cy="3417888"/>
          </a:xfrm>
        </p:spPr>
        <p:txBody>
          <a:bodyPr/>
          <a:lstStyle/>
          <a:p>
            <a:pPr eaLnBrk="1" hangingPunct="1">
              <a:lnSpc>
                <a:spcPct val="80000"/>
              </a:lnSpc>
              <a:defRPr/>
            </a:pPr>
            <a:r>
              <a:rPr lang="en-US" altLang="en-US" sz="2000" b="1" dirty="0" smtClean="0">
                <a:solidFill>
                  <a:schemeClr val="accent4">
                    <a:lumMod val="50000"/>
                  </a:schemeClr>
                </a:solidFill>
                <a:latin typeface="Arabic Typesetting" panose="03020402040406030203" pitchFamily="66" charset="-78"/>
                <a:cs typeface="Arabic Typesetting" panose="03020402040406030203" pitchFamily="66" charset="-78"/>
              </a:rPr>
              <a:t>King David was a warrior king, a poet and a singer; according to the Talmud he was also a great scholar, but in spite of  all these qualities, David was not allowed to build the Temple in Jerusalem.  The reason given - he was a man of war rather than a man of peace.  David’s son and heir Solomon, (whose Hebrew name </a:t>
            </a:r>
            <a:r>
              <a:rPr lang="en-US" altLang="en-US" sz="2000" b="1" dirty="0" err="1" smtClean="0">
                <a:solidFill>
                  <a:schemeClr val="accent4">
                    <a:lumMod val="50000"/>
                  </a:schemeClr>
                </a:solidFill>
                <a:latin typeface="Arabic Typesetting" panose="03020402040406030203" pitchFamily="66" charset="-78"/>
                <a:cs typeface="Arabic Typesetting" panose="03020402040406030203" pitchFamily="66" charset="-78"/>
              </a:rPr>
              <a:t>Shlomo</a:t>
            </a:r>
            <a:r>
              <a:rPr lang="en-US" altLang="en-US" sz="2000" b="1" dirty="0" smtClean="0">
                <a:solidFill>
                  <a:schemeClr val="accent4">
                    <a:lumMod val="50000"/>
                  </a:schemeClr>
                </a:solidFill>
                <a:latin typeface="Arabic Typesetting" panose="03020402040406030203" pitchFamily="66" charset="-78"/>
                <a:cs typeface="Arabic Typesetting" panose="03020402040406030203" pitchFamily="66" charset="-78"/>
              </a:rPr>
              <a:t> is derived from the word Shalom), was however considered a man of peace.  It was King Solomon therefore, who was given permission to build the Holy Temple, God’s house of peace.</a:t>
            </a:r>
          </a:p>
          <a:p>
            <a:pPr eaLnBrk="1" hangingPunct="1">
              <a:lnSpc>
                <a:spcPct val="80000"/>
              </a:lnSpc>
              <a:defRPr/>
            </a:pPr>
            <a:endParaRPr lang="en-US" altLang="en-US" sz="2000" b="1" dirty="0" smtClean="0">
              <a:solidFill>
                <a:schemeClr val="accent4">
                  <a:lumMod val="50000"/>
                </a:schemeClr>
              </a:solidFill>
              <a:latin typeface="Arabic Typesetting" panose="03020402040406030203" pitchFamily="66" charset="-78"/>
              <a:cs typeface="Arabic Typesetting" panose="03020402040406030203" pitchFamily="66" charset="-78"/>
            </a:endParaRPr>
          </a:p>
          <a:p>
            <a:pPr eaLnBrk="1" hangingPunct="1">
              <a:lnSpc>
                <a:spcPct val="80000"/>
              </a:lnSpc>
              <a:defRPr/>
            </a:pPr>
            <a:r>
              <a:rPr lang="en-US" altLang="en-US" sz="2000" b="1" dirty="0" smtClean="0">
                <a:solidFill>
                  <a:schemeClr val="accent4">
                    <a:lumMod val="50000"/>
                  </a:schemeClr>
                </a:solidFill>
                <a:latin typeface="Arabic Typesetting" panose="03020402040406030203" pitchFamily="66" charset="-78"/>
                <a:cs typeface="Arabic Typesetting" panose="03020402040406030203" pitchFamily="66" charset="-78"/>
              </a:rPr>
              <a:t>Metal, being the material from which weapons of war are generally made, is forbidden in any form in the construction of the altar.  Instead a creature known as the </a:t>
            </a:r>
            <a:r>
              <a:rPr lang="en-US" altLang="en-US" sz="2000" b="1" i="1" dirty="0" err="1" smtClean="0">
                <a:solidFill>
                  <a:schemeClr val="accent4">
                    <a:lumMod val="50000"/>
                  </a:schemeClr>
                </a:solidFill>
                <a:latin typeface="Arabic Typesetting" panose="03020402040406030203" pitchFamily="66" charset="-78"/>
                <a:cs typeface="Arabic Typesetting" panose="03020402040406030203" pitchFamily="66" charset="-78"/>
              </a:rPr>
              <a:t>shamir</a:t>
            </a:r>
            <a:r>
              <a:rPr lang="en-US" altLang="en-US" sz="2000" b="1" dirty="0" smtClean="0">
                <a:solidFill>
                  <a:schemeClr val="accent4">
                    <a:lumMod val="50000"/>
                  </a:schemeClr>
                </a:solidFill>
                <a:latin typeface="Arabic Typesetting" panose="03020402040406030203" pitchFamily="66" charset="-78"/>
                <a:cs typeface="Arabic Typesetting" panose="03020402040406030203" pitchFamily="66" charset="-78"/>
              </a:rPr>
              <a:t> was used to cut the stones.</a:t>
            </a:r>
            <a:endParaRPr lang="en-AU" altLang="en-US" sz="2000" b="1" dirty="0" smtClean="0">
              <a:solidFill>
                <a:schemeClr val="accent4">
                  <a:lumMod val="50000"/>
                </a:schemeClr>
              </a:solidFill>
              <a:latin typeface="Arabic Typesetting" panose="03020402040406030203" pitchFamily="66" charset="-78"/>
              <a:cs typeface="Arabic Typesetting" panose="03020402040406030203" pitchFamily="66" charset="-78"/>
            </a:endParaRPr>
          </a:p>
          <a:p>
            <a:pPr eaLnBrk="1" hangingPunct="1">
              <a:lnSpc>
                <a:spcPct val="80000"/>
              </a:lnSpc>
              <a:defRPr/>
            </a:pPr>
            <a:endParaRPr lang="en-AU" altLang="en-US" sz="2000" b="1" dirty="0" smtClean="0">
              <a:solidFill>
                <a:schemeClr val="accent4">
                  <a:lumMod val="50000"/>
                </a:schemeClr>
              </a:solidFill>
              <a:latin typeface="Arabic Typesetting" panose="03020402040406030203" pitchFamily="66" charset="-78"/>
              <a:cs typeface="Arabic Typesetting" panose="03020402040406030203" pitchFamily="66" charset="-78"/>
            </a:endParaRPr>
          </a:p>
        </p:txBody>
      </p:sp>
      <p:sp>
        <p:nvSpPr>
          <p:cNvPr id="174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fld id="{B3ABEB9C-24D3-4A9D-8C1D-33F012AEC90B}" type="slidenum">
              <a:rPr lang="en-AU" altLang="en-US" sz="1000" smtClean="0">
                <a:latin typeface="Arial" charset="0"/>
              </a:rPr>
              <a:pPr eaLnBrk="1" hangingPunct="1">
                <a:spcBef>
                  <a:spcPct val="0"/>
                </a:spcBef>
                <a:buClrTx/>
                <a:buSzTx/>
                <a:buFontTx/>
                <a:buNone/>
              </a:pPr>
              <a:t>9</a:t>
            </a:fld>
            <a:endParaRPr lang="en-AU" altLang="en-US" sz="1000" smtClean="0">
              <a:latin typeface="Arial" charset="0"/>
            </a:endParaRPr>
          </a:p>
        </p:txBody>
      </p:sp>
      <p:pic>
        <p:nvPicPr>
          <p:cNvPr id="17412" name="Picture 6" descr="2nd-temple-jerusal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800" y="3284538"/>
            <a:ext cx="32131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AU" smtClean="0"/>
              <a:t>DF 25.03.2014</a:t>
            </a:r>
            <a:endParaRPr lang="en-A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518</TotalTime>
  <Words>994</Words>
  <Application>Microsoft Office PowerPoint</Application>
  <PresentationFormat>On-screen Show (4:3)</PresentationFormat>
  <Paragraphs>90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    SHALOM - PEACE</vt:lpstr>
      <vt:lpstr>JUDAISM</vt:lpstr>
      <vt:lpstr>The Bible is filled with longing for peace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INNER PEACE</vt:lpstr>
      <vt:lpstr>The Jewish obligation to pursue peace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dc:title>
  <dc:creator>Sandy</dc:creator>
  <cp:lastModifiedBy>Shula Jaffe-Krimhand</cp:lastModifiedBy>
  <cp:revision>45</cp:revision>
  <dcterms:created xsi:type="dcterms:W3CDTF">2010-06-17T02:08:48Z</dcterms:created>
  <dcterms:modified xsi:type="dcterms:W3CDTF">2014-02-26T01:15:00Z</dcterms:modified>
</cp:coreProperties>
</file>